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13"/>
  </p:notesMasterIdLst>
  <p:handoutMasterIdLst>
    <p:handoutMasterId r:id="rId14"/>
  </p:handoutMasterIdLst>
  <p:sldIdLst>
    <p:sldId id="1685" r:id="rId2"/>
    <p:sldId id="2125" r:id="rId3"/>
    <p:sldId id="2131" r:id="rId4"/>
    <p:sldId id="2130" r:id="rId5"/>
    <p:sldId id="2132" r:id="rId6"/>
    <p:sldId id="2134" r:id="rId7"/>
    <p:sldId id="2133" r:id="rId8"/>
    <p:sldId id="2135" r:id="rId9"/>
    <p:sldId id="2136" r:id="rId10"/>
    <p:sldId id="2129" r:id="rId11"/>
    <p:sldId id="2137" r:id="rId12"/>
  </p:sldIdLst>
  <p:sldSz cx="9144000" cy="5143500" type="screen16x9"/>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202C"/>
    <a:srgbClr val="4C5F27"/>
    <a:srgbClr val="3A9A98"/>
    <a:srgbClr val="E1E9DC"/>
    <a:srgbClr val="CDD6E4"/>
    <a:srgbClr val="8E8EDE"/>
    <a:srgbClr val="00081A"/>
    <a:srgbClr val="8CAB79"/>
    <a:srgbClr val="6BC7C7"/>
    <a:srgbClr val="3333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0" autoAdjust="0"/>
    <p:restoredTop sz="90452" autoAdjust="0"/>
  </p:normalViewPr>
  <p:slideViewPr>
    <p:cSldViewPr>
      <p:cViewPr varScale="1">
        <p:scale>
          <a:sx n="103" d="100"/>
          <a:sy n="103" d="100"/>
        </p:scale>
        <p:origin x="854" y="77"/>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3" d="100"/>
          <a:sy n="63" d="100"/>
        </p:scale>
        <p:origin x="-3134" y="-86"/>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8" y="0"/>
            <a:ext cx="3169920" cy="480060"/>
          </a:xfrm>
          <a:prstGeom prst="rect">
            <a:avLst/>
          </a:prstGeom>
        </p:spPr>
        <p:txBody>
          <a:bodyPr vert="horz" lIns="96661" tIns="48331" rIns="96661" bIns="48331" rtlCol="0"/>
          <a:lstStyle>
            <a:lvl1pPr algn="r">
              <a:defRPr sz="1300"/>
            </a:lvl1pPr>
          </a:lstStyle>
          <a:p>
            <a:fld id="{8F9D1474-C70C-4711-AF04-E8C1E02DA468}" type="datetimeFigureOut">
              <a:rPr lang="en-US" smtClean="0"/>
              <a:pPr/>
              <a:t>8/9/2023</a:t>
            </a:fld>
            <a:endParaRPr lang="en-US"/>
          </a:p>
        </p:txBody>
      </p:sp>
      <p:sp>
        <p:nvSpPr>
          <p:cNvPr id="4" name="Footer Placeholder 3"/>
          <p:cNvSpPr>
            <a:spLocks noGrp="1"/>
          </p:cNvSpPr>
          <p:nvPr>
            <p:ph type="ftr" sz="quarter" idx="2"/>
          </p:nvPr>
        </p:nvSpPr>
        <p:spPr>
          <a:xfrm>
            <a:off x="1" y="9119475"/>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8" y="9119475"/>
            <a:ext cx="3169920" cy="480060"/>
          </a:xfrm>
          <a:prstGeom prst="rect">
            <a:avLst/>
          </a:prstGeom>
        </p:spPr>
        <p:txBody>
          <a:bodyPr vert="horz" lIns="96661" tIns="48331" rIns="96661" bIns="48331" rtlCol="0" anchor="b"/>
          <a:lstStyle>
            <a:lvl1pPr algn="r">
              <a:defRPr sz="1300"/>
            </a:lvl1pPr>
          </a:lstStyle>
          <a:p>
            <a:fld id="{C776C7AE-F58C-410D-A24C-D622449AD277}" type="slidenum">
              <a:rPr lang="en-US" smtClean="0"/>
              <a:pPr/>
              <a:t>‹#›</a:t>
            </a:fld>
            <a:endParaRPr lang="en-US"/>
          </a:p>
        </p:txBody>
      </p:sp>
    </p:spTree>
    <p:extLst>
      <p:ext uri="{BB962C8B-B14F-4D97-AF65-F5344CB8AC3E}">
        <p14:creationId xmlns:p14="http://schemas.microsoft.com/office/powerpoint/2010/main" val="2592158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0" cy="480060"/>
          </a:xfrm>
          <a:prstGeom prst="rect">
            <a:avLst/>
          </a:prstGeom>
        </p:spPr>
        <p:txBody>
          <a:bodyPr vert="horz" lIns="96661" tIns="48331" rIns="96661" bIns="48331"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idx="1"/>
          </p:nvPr>
        </p:nvSpPr>
        <p:spPr>
          <a:xfrm>
            <a:off x="4143588" y="0"/>
            <a:ext cx="3169920" cy="480060"/>
          </a:xfrm>
          <a:prstGeom prst="rect">
            <a:avLst/>
          </a:prstGeom>
        </p:spPr>
        <p:txBody>
          <a:bodyPr vert="horz" lIns="96661" tIns="48331" rIns="96661" bIns="48331" rtlCol="0"/>
          <a:lstStyle>
            <a:lvl1pPr algn="r" fontAlgn="auto">
              <a:spcBef>
                <a:spcPts val="0"/>
              </a:spcBef>
              <a:spcAft>
                <a:spcPts val="0"/>
              </a:spcAft>
              <a:defRPr sz="1300" smtClean="0">
                <a:latin typeface="+mn-lt"/>
                <a:cs typeface="+mn-cs"/>
              </a:defRPr>
            </a:lvl1pPr>
          </a:lstStyle>
          <a:p>
            <a:pPr>
              <a:defRPr/>
            </a:pPr>
            <a:fld id="{564DB847-A7C6-423F-B771-46A6092732E3}" type="datetimeFigureOut">
              <a:rPr lang="en-US"/>
              <a:pPr>
                <a:defRPr/>
              </a:pPr>
              <a:t>8/9/2023</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9119475"/>
            <a:ext cx="3169920" cy="480060"/>
          </a:xfrm>
          <a:prstGeom prst="rect">
            <a:avLst/>
          </a:prstGeom>
        </p:spPr>
        <p:txBody>
          <a:bodyPr vert="horz" lIns="96661" tIns="48331" rIns="96661" bIns="48331" rtlCol="0" anchor="b"/>
          <a:lstStyle>
            <a:lvl1pPr algn="l" fontAlgn="auto">
              <a:spcBef>
                <a:spcPts val="0"/>
              </a:spcBef>
              <a:spcAft>
                <a:spcPts val="0"/>
              </a:spcAft>
              <a:defRPr sz="13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143588" y="9119475"/>
            <a:ext cx="3169920" cy="480060"/>
          </a:xfrm>
          <a:prstGeom prst="rect">
            <a:avLst/>
          </a:prstGeom>
        </p:spPr>
        <p:txBody>
          <a:bodyPr vert="horz" lIns="96661" tIns="48331" rIns="96661" bIns="48331" rtlCol="0" anchor="b"/>
          <a:lstStyle>
            <a:lvl1pPr algn="r" fontAlgn="auto">
              <a:spcBef>
                <a:spcPts val="0"/>
              </a:spcBef>
              <a:spcAft>
                <a:spcPts val="0"/>
              </a:spcAft>
              <a:defRPr sz="1300" smtClean="0">
                <a:latin typeface="+mn-lt"/>
                <a:cs typeface="+mn-cs"/>
              </a:defRPr>
            </a:lvl1pPr>
          </a:lstStyle>
          <a:p>
            <a:pPr>
              <a:defRPr/>
            </a:pPr>
            <a:fld id="{37FC56A9-71FA-49A8-A49B-73E0C4B6E024}" type="slidenum">
              <a:rPr lang="en-US"/>
              <a:pPr>
                <a:defRPr/>
              </a:pPr>
              <a:t>‹#›</a:t>
            </a:fld>
            <a:endParaRPr lang="en-US"/>
          </a:p>
        </p:txBody>
      </p:sp>
    </p:spTree>
    <p:extLst>
      <p:ext uri="{BB962C8B-B14F-4D97-AF65-F5344CB8AC3E}">
        <p14:creationId xmlns:p14="http://schemas.microsoft.com/office/powerpoint/2010/main" val="273956610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nl-NL" dirty="0"/>
          </a:p>
        </p:txBody>
      </p:sp>
      <p:sp>
        <p:nvSpPr>
          <p:cNvPr id="4" name="Slide Number Placeholder 3"/>
          <p:cNvSpPr>
            <a:spLocks noGrp="1"/>
          </p:cNvSpPr>
          <p:nvPr>
            <p:ph type="sldNum" sz="quarter" idx="5"/>
          </p:nvPr>
        </p:nvSpPr>
        <p:spPr/>
        <p:txBody>
          <a:bodyPr/>
          <a:lstStyle/>
          <a:p>
            <a:pPr>
              <a:defRPr/>
            </a:pPr>
            <a:fld id="{37FC56A9-71FA-49A8-A49B-73E0C4B6E024}" type="slidenum">
              <a:rPr lang="en-US" smtClean="0"/>
              <a:pPr>
                <a:defRPr/>
              </a:pPr>
              <a:t>1</a:t>
            </a:fld>
            <a:endParaRPr lang="en-US"/>
          </a:p>
        </p:txBody>
      </p:sp>
    </p:spTree>
    <p:extLst>
      <p:ext uri="{BB962C8B-B14F-4D97-AF65-F5344CB8AC3E}">
        <p14:creationId xmlns:p14="http://schemas.microsoft.com/office/powerpoint/2010/main" val="2442456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nl-NL" dirty="0"/>
          </a:p>
        </p:txBody>
      </p:sp>
      <p:sp>
        <p:nvSpPr>
          <p:cNvPr id="4" name="Slide Number Placeholder 3"/>
          <p:cNvSpPr>
            <a:spLocks noGrp="1"/>
          </p:cNvSpPr>
          <p:nvPr>
            <p:ph type="sldNum" sz="quarter" idx="5"/>
          </p:nvPr>
        </p:nvSpPr>
        <p:spPr/>
        <p:txBody>
          <a:bodyPr/>
          <a:lstStyle/>
          <a:p>
            <a:pPr>
              <a:defRPr/>
            </a:pPr>
            <a:fld id="{37FC56A9-71FA-49A8-A49B-73E0C4B6E024}" type="slidenum">
              <a:rPr lang="en-US" smtClean="0"/>
              <a:pPr>
                <a:defRPr/>
              </a:pPr>
              <a:t>2</a:t>
            </a:fld>
            <a:endParaRPr lang="en-US"/>
          </a:p>
        </p:txBody>
      </p:sp>
    </p:spTree>
    <p:extLst>
      <p:ext uri="{BB962C8B-B14F-4D97-AF65-F5344CB8AC3E}">
        <p14:creationId xmlns:p14="http://schemas.microsoft.com/office/powerpoint/2010/main" val="3136731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a:defRPr/>
            </a:pPr>
            <a:fld id="{37FC56A9-71FA-49A8-A49B-73E0C4B6E024}" type="slidenum">
              <a:rPr lang="en-US" smtClean="0"/>
              <a:pPr>
                <a:defRPr/>
              </a:pPr>
              <a:t>3</a:t>
            </a:fld>
            <a:endParaRPr lang="en-US"/>
          </a:p>
        </p:txBody>
      </p:sp>
    </p:spTree>
    <p:extLst>
      <p:ext uri="{BB962C8B-B14F-4D97-AF65-F5344CB8AC3E}">
        <p14:creationId xmlns:p14="http://schemas.microsoft.com/office/powerpoint/2010/main" val="640267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a:defRPr/>
            </a:pPr>
            <a:fld id="{37FC56A9-71FA-49A8-A49B-73E0C4B6E024}" type="slidenum">
              <a:rPr lang="en-US" smtClean="0"/>
              <a:pPr>
                <a:defRPr/>
              </a:pPr>
              <a:t>6</a:t>
            </a:fld>
            <a:endParaRPr lang="en-US"/>
          </a:p>
        </p:txBody>
      </p:sp>
    </p:spTree>
    <p:extLst>
      <p:ext uri="{BB962C8B-B14F-4D97-AF65-F5344CB8AC3E}">
        <p14:creationId xmlns:p14="http://schemas.microsoft.com/office/powerpoint/2010/main" val="334896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a:defRPr/>
            </a:pPr>
            <a:fld id="{37FC56A9-71FA-49A8-A49B-73E0C4B6E024}" type="slidenum">
              <a:rPr lang="en-US" smtClean="0"/>
              <a:pPr>
                <a:defRPr/>
              </a:pPr>
              <a:t>9</a:t>
            </a:fld>
            <a:endParaRPr lang="en-US"/>
          </a:p>
        </p:txBody>
      </p:sp>
    </p:spTree>
    <p:extLst>
      <p:ext uri="{BB962C8B-B14F-4D97-AF65-F5344CB8AC3E}">
        <p14:creationId xmlns:p14="http://schemas.microsoft.com/office/powerpoint/2010/main" val="70745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fontAlgn="base"/>
            <a:r>
              <a:rPr lang="en-US" b="1" i="0" cap="all" dirty="0">
                <a:solidFill>
                  <a:srgbClr val="FFFFFF"/>
                </a:solidFill>
                <a:effectLst/>
                <a:latin typeface="Ubuntu" panose="020B0504030602030204" pitchFamily="34" charset="0"/>
              </a:rPr>
              <a:t>FIND RISING STARS AND ASSESS INDUSTRY LEADERS</a:t>
            </a:r>
          </a:p>
          <a:p>
            <a:pPr algn="ctr" fontAlgn="base"/>
            <a:r>
              <a:rPr lang="en-US" b="0" i="0" dirty="0">
                <a:solidFill>
                  <a:srgbClr val="EFEFEF"/>
                </a:solidFill>
                <a:effectLst/>
                <a:latin typeface="Ubuntu" panose="020B0504030602030204" pitchFamily="34" charset="0"/>
              </a:rPr>
              <a:t>Global tech ecosystems are growing at an unprecedented rate. It is hard to assess who are the leaders you should connect to. Our data and models facilitate your competitive analysis, suggest perfect matches for M&amp;A and take your talent acquisition to the next level.</a:t>
            </a:r>
          </a:p>
          <a:p>
            <a:endParaRPr lang="nl-NL" dirty="0"/>
          </a:p>
        </p:txBody>
      </p:sp>
      <p:sp>
        <p:nvSpPr>
          <p:cNvPr id="4" name="Slide Number Placeholder 3"/>
          <p:cNvSpPr>
            <a:spLocks noGrp="1"/>
          </p:cNvSpPr>
          <p:nvPr>
            <p:ph type="sldNum" sz="quarter" idx="5"/>
          </p:nvPr>
        </p:nvSpPr>
        <p:spPr/>
        <p:txBody>
          <a:bodyPr/>
          <a:lstStyle/>
          <a:p>
            <a:pPr>
              <a:defRPr/>
            </a:pPr>
            <a:fld id="{37FC56A9-71FA-49A8-A49B-73E0C4B6E024}" type="slidenum">
              <a:rPr lang="en-US" smtClean="0"/>
              <a:pPr>
                <a:defRPr/>
              </a:pPr>
              <a:t>10</a:t>
            </a:fld>
            <a:endParaRPr lang="en-US"/>
          </a:p>
        </p:txBody>
      </p:sp>
    </p:spTree>
    <p:extLst>
      <p:ext uri="{BB962C8B-B14F-4D97-AF65-F5344CB8AC3E}">
        <p14:creationId xmlns:p14="http://schemas.microsoft.com/office/powerpoint/2010/main" val="4116926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blip>
          <a:srcRect/>
          <a:stretch>
            <a:fillRect r="-11000"/>
          </a:stretch>
        </a:blipFill>
        <a:effectLst/>
      </p:bgPr>
    </p:bg>
    <p:spTree>
      <p:nvGrpSpPr>
        <p:cNvPr id="1" name=""/>
        <p:cNvGrpSpPr/>
        <p:nvPr/>
      </p:nvGrpSpPr>
      <p:grpSpPr>
        <a:xfrm>
          <a:off x="0" y="0"/>
          <a:ext cx="0" cy="0"/>
          <a:chOff x="0" y="0"/>
          <a:chExt cx="0" cy="0"/>
        </a:xfrm>
      </p:grpSpPr>
      <p:sp>
        <p:nvSpPr>
          <p:cNvPr id="7" name="TextBox 6"/>
          <p:cNvSpPr txBox="1"/>
          <p:nvPr/>
        </p:nvSpPr>
        <p:spPr>
          <a:xfrm>
            <a:off x="1" y="4866085"/>
            <a:ext cx="4572000" cy="277415"/>
          </a:xfrm>
          <a:prstGeom prst="rect">
            <a:avLst/>
          </a:prstGeom>
          <a:noFill/>
        </p:spPr>
        <p:txBody>
          <a:bodyPr anchor="ctr"/>
          <a:lstStyle/>
          <a:p>
            <a:pPr algn="l" fontAlgn="auto">
              <a:spcBef>
                <a:spcPts val="0"/>
              </a:spcBef>
              <a:spcAft>
                <a:spcPts val="0"/>
              </a:spcAft>
              <a:defRPr/>
            </a:pPr>
            <a:endParaRPr lang="en-US" sz="1200" b="1" i="0" dirty="0">
              <a:solidFill>
                <a:schemeClr val="bg1"/>
              </a:solidFill>
              <a:latin typeface="Verdana" pitchFamily="34" charset="0"/>
              <a:ea typeface="Verdana" pitchFamily="34" charset="0"/>
              <a:cs typeface="Verdana"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hello</a:t>
            </a:r>
          </a:p>
        </p:txBody>
      </p:sp>
      <p:sp>
        <p:nvSpPr>
          <p:cNvPr id="6" name="Slide Number Placeholder 5"/>
          <p:cNvSpPr>
            <a:spLocks noGrp="1"/>
          </p:cNvSpPr>
          <p:nvPr>
            <p:ph type="sldNum" sz="quarter" idx="12"/>
          </p:nvPr>
        </p:nvSpPr>
        <p:spPr/>
        <p:txBody>
          <a:bodyPr/>
          <a:lstStyle>
            <a:lvl1pPr>
              <a:defRPr/>
            </a:lvl1pPr>
          </a:lstStyle>
          <a:p>
            <a:pPr>
              <a:defRPr/>
            </a:pPr>
            <a:fld id="{535EA575-3527-424C-A005-428A5216F812}"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hello</a:t>
            </a:r>
          </a:p>
        </p:txBody>
      </p:sp>
      <p:sp>
        <p:nvSpPr>
          <p:cNvPr id="6" name="Slide Number Placeholder 5"/>
          <p:cNvSpPr>
            <a:spLocks noGrp="1"/>
          </p:cNvSpPr>
          <p:nvPr>
            <p:ph type="sldNum" sz="quarter" idx="12"/>
          </p:nvPr>
        </p:nvSpPr>
        <p:spPr/>
        <p:txBody>
          <a:bodyPr/>
          <a:lstStyle>
            <a:lvl1pPr>
              <a:defRPr/>
            </a:lvl1pPr>
          </a:lstStyle>
          <a:p>
            <a:pPr>
              <a:defRPr/>
            </a:pPr>
            <a:fld id="{6739EB02-20BD-4C4F-B59A-1CA3F89D91B8}"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US"/>
              <a:t>hello</a:t>
            </a:r>
          </a:p>
        </p:txBody>
      </p:sp>
      <p:sp>
        <p:nvSpPr>
          <p:cNvPr id="4" name="Slide Number Placeholder 3"/>
          <p:cNvSpPr>
            <a:spLocks noGrp="1"/>
          </p:cNvSpPr>
          <p:nvPr>
            <p:ph type="sldNum" sz="quarter" idx="12"/>
          </p:nvPr>
        </p:nvSpPr>
        <p:spPr/>
        <p:txBody>
          <a:bodyPr/>
          <a:lstStyle/>
          <a:p>
            <a:pPr>
              <a:defRPr/>
            </a:pPr>
            <a:fld id="{6D6CB6DE-1033-4C2C-8280-139BC16F7CB4}"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Box 6"/>
          <p:cNvSpPr txBox="1"/>
          <p:nvPr/>
        </p:nvSpPr>
        <p:spPr>
          <a:xfrm>
            <a:off x="1" y="4866085"/>
            <a:ext cx="4572000" cy="277415"/>
          </a:xfrm>
          <a:prstGeom prst="rect">
            <a:avLst/>
          </a:prstGeom>
          <a:noFill/>
        </p:spPr>
        <p:txBody>
          <a:bodyPr anchor="ctr"/>
          <a:lstStyle/>
          <a:p>
            <a:pPr algn="l" fontAlgn="auto">
              <a:spcBef>
                <a:spcPts val="0"/>
              </a:spcBef>
              <a:spcAft>
                <a:spcPts val="0"/>
              </a:spcAft>
              <a:defRPr/>
            </a:pPr>
            <a:endParaRPr lang="en-US" sz="1200" b="1" i="0" dirty="0">
              <a:solidFill>
                <a:schemeClr val="bg1"/>
              </a:solidFill>
              <a:latin typeface="Verdana" pitchFamily="34" charset="0"/>
              <a:ea typeface="Verdana" pitchFamily="34" charset="0"/>
              <a:cs typeface="Verdana" pitchFamily="34" charset="0"/>
            </a:endParaRPr>
          </a:p>
        </p:txBody>
      </p:sp>
      <p:sp>
        <p:nvSpPr>
          <p:cNvPr id="3" name="Content Placeholder 2"/>
          <p:cNvSpPr>
            <a:spLocks noGrp="1"/>
          </p:cNvSpPr>
          <p:nvPr>
            <p:ph idx="1"/>
          </p:nvPr>
        </p:nvSpPr>
        <p:spPr>
          <a:xfrm>
            <a:off x="304800" y="1028700"/>
            <a:ext cx="8382000" cy="3371851"/>
          </a:xfrm>
        </p:spPr>
        <p:txBody>
          <a:bodyPr/>
          <a:lstStyle>
            <a:lvl1pPr>
              <a:buSzPct val="60000"/>
              <a:buFontTx/>
              <a:buBlip>
                <a:blip r:embed="rId2"/>
              </a:buBlip>
              <a:defRPr sz="2000">
                <a:latin typeface="Verdana" pitchFamily="34" charset="0"/>
                <a:ea typeface="Verdana" pitchFamily="34" charset="0"/>
                <a:cs typeface="Verdana" pitchFamily="34" charset="0"/>
              </a:defRPr>
            </a:lvl1pPr>
            <a:lvl2pPr>
              <a:buSzPct val="60000"/>
              <a:buFont typeface="Verdana" pitchFamily="34" charset="0"/>
              <a:buChar char="–"/>
              <a:defRPr sz="1800">
                <a:latin typeface="Verdana" pitchFamily="34" charset="0"/>
                <a:ea typeface="Verdana" pitchFamily="34" charset="0"/>
                <a:cs typeface="Verdana" pitchFamily="34" charset="0"/>
              </a:defRPr>
            </a:lvl2pPr>
            <a:lvl3pPr>
              <a:defRPr sz="2000">
                <a:latin typeface="Verdana" pitchFamily="34" charset="0"/>
                <a:ea typeface="Verdana" pitchFamily="34" charset="0"/>
                <a:cs typeface="Verdana" pitchFamily="34" charset="0"/>
              </a:defRPr>
            </a:lvl3pPr>
            <a:lvl4pPr>
              <a:defRPr sz="2000">
                <a:latin typeface="Verdana" pitchFamily="34" charset="0"/>
                <a:ea typeface="Verdana" pitchFamily="34" charset="0"/>
                <a:cs typeface="Verdana" pitchFamily="34" charset="0"/>
              </a:defRPr>
            </a:lvl4pPr>
            <a:lvl5pPr>
              <a:defRPr sz="2000">
                <a:latin typeface="Verdana" pitchFamily="34" charset="0"/>
                <a:ea typeface="Verdana" pitchFamily="34" charset="0"/>
                <a:cs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0" y="0"/>
            <a:ext cx="8915400" cy="571500"/>
          </a:xfrm>
        </p:spPr>
        <p:txBody>
          <a:bodyPr/>
          <a:lstStyle>
            <a:lvl1pPr marL="182880" algn="l">
              <a:defRPr sz="3200" baseline="0">
                <a:solidFill>
                  <a:schemeClr val="bg1"/>
                </a:solidFill>
                <a:latin typeface="Verdana" pitchFamily="34" charset="0"/>
                <a:ea typeface="Verdana" pitchFamily="34" charset="0"/>
                <a:cs typeface="Verdana" pitchFamily="34" charset="0"/>
              </a:defRPr>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hello</a:t>
            </a:r>
          </a:p>
        </p:txBody>
      </p:sp>
      <p:sp>
        <p:nvSpPr>
          <p:cNvPr id="6" name="Slide Number Placeholder 5"/>
          <p:cNvSpPr>
            <a:spLocks noGrp="1"/>
          </p:cNvSpPr>
          <p:nvPr>
            <p:ph type="sldNum" sz="quarter" idx="12"/>
          </p:nvPr>
        </p:nvSpPr>
        <p:spPr/>
        <p:txBody>
          <a:bodyPr/>
          <a:lstStyle>
            <a:lvl1pPr>
              <a:defRPr/>
            </a:lvl1pPr>
          </a:lstStyle>
          <a:p>
            <a:pPr>
              <a:defRPr/>
            </a:pPr>
            <a:fld id="{69F2F621-4695-46C1-8607-7F4A48817B19}"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Rectangle 4"/>
          <p:cNvSpPr/>
          <p:nvPr/>
        </p:nvSpPr>
        <p:spPr>
          <a:xfrm>
            <a:off x="4572000" y="4857750"/>
            <a:ext cx="4572000" cy="28575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6" name="Rectangle 5"/>
          <p:cNvSpPr/>
          <p:nvPr/>
        </p:nvSpPr>
        <p:spPr>
          <a:xfrm>
            <a:off x="0" y="4857750"/>
            <a:ext cx="4572000" cy="2857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7" name="Rectangle 6"/>
          <p:cNvSpPr/>
          <p:nvPr/>
        </p:nvSpPr>
        <p:spPr>
          <a:xfrm>
            <a:off x="0" y="0"/>
            <a:ext cx="9144000" cy="5715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Box 7"/>
          <p:cNvSpPr txBox="1"/>
          <p:nvPr/>
        </p:nvSpPr>
        <p:spPr>
          <a:xfrm>
            <a:off x="1071564" y="4866085"/>
            <a:ext cx="3500437" cy="277415"/>
          </a:xfrm>
          <a:prstGeom prst="rect">
            <a:avLst/>
          </a:prstGeom>
          <a:noFill/>
        </p:spPr>
        <p:txBody>
          <a:bodyPr anchor="ctr"/>
          <a:lstStyle/>
          <a:p>
            <a:pPr algn="r" fontAlgn="auto">
              <a:spcBef>
                <a:spcPts val="0"/>
              </a:spcBef>
              <a:spcAft>
                <a:spcPts val="0"/>
              </a:spcAft>
              <a:defRPr/>
            </a:pPr>
            <a:r>
              <a:rPr lang="en-US" sz="1200">
                <a:solidFill>
                  <a:schemeClr val="bg1"/>
                </a:solidFill>
                <a:latin typeface="+mn-lt"/>
                <a:cs typeface="+mn-cs"/>
              </a:rPr>
              <a:t>Vu Pham</a:t>
            </a:r>
          </a:p>
        </p:txBody>
      </p:sp>
      <p:sp>
        <p:nvSpPr>
          <p:cNvPr id="3" name="Content Placeholder 2"/>
          <p:cNvSpPr>
            <a:spLocks noGrp="1"/>
          </p:cNvSpPr>
          <p:nvPr>
            <p:ph sz="half" idx="1"/>
          </p:nvPr>
        </p:nvSpPr>
        <p:spPr>
          <a:xfrm>
            <a:off x="228600" y="800101"/>
            <a:ext cx="4267200" cy="3794522"/>
          </a:xfrm>
        </p:spPr>
        <p:txBody>
          <a:bodyPr/>
          <a:lstStyle>
            <a:lvl1pPr>
              <a:buSzPct val="60000"/>
              <a:buFontTx/>
              <a:buBlip>
                <a:blip r:embed="rId2"/>
              </a:buBlip>
              <a:defRPr sz="2800"/>
            </a:lvl1pPr>
            <a:lvl2pPr>
              <a:buSzPct val="60000"/>
              <a:buFontTx/>
              <a:buBlip>
                <a:blip r:embed="rId2"/>
              </a:buBlip>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800101"/>
            <a:ext cx="4267200" cy="3794522"/>
          </a:xfrm>
        </p:spPr>
        <p:txBody>
          <a:bodyPr/>
          <a:lstStyle>
            <a:lvl1pPr>
              <a:buSzPct val="60000"/>
              <a:buFontTx/>
              <a:buBlip>
                <a:blip r:embed="rId2"/>
              </a:buBlip>
              <a:defRPr sz="2800"/>
            </a:lvl1pPr>
            <a:lvl2pPr>
              <a:buSzPct val="60000"/>
              <a:buFontTx/>
              <a:buBlip>
                <a:blip r:embed="rId2"/>
              </a:buBlip>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0"/>
            <a:ext cx="8839200" cy="571500"/>
          </a:xfrm>
        </p:spPr>
        <p:txBody>
          <a:bodyPr/>
          <a:lstStyle>
            <a:lvl1pPr marL="182880" algn="l">
              <a:defRPr baseline="0">
                <a:solidFill>
                  <a:schemeClr val="bg1"/>
                </a:solidFill>
              </a:defRPr>
            </a:lvl1pPr>
          </a:lstStyle>
          <a:p>
            <a:r>
              <a:rPr lang="en-US"/>
              <a:t>Click to edit Master title style</a:t>
            </a:r>
          </a:p>
        </p:txBody>
      </p:sp>
      <p:sp>
        <p:nvSpPr>
          <p:cNvPr id="9" name="Date Placeholder 4"/>
          <p:cNvSpPr>
            <a:spLocks noGrp="1"/>
          </p:cNvSpPr>
          <p:nvPr>
            <p:ph type="dt" sz="half" idx="10"/>
          </p:nvPr>
        </p:nvSpPr>
        <p:spPr>
          <a:xfrm>
            <a:off x="0" y="4869657"/>
            <a:ext cx="1066800" cy="273844"/>
          </a:xfrm>
        </p:spPr>
        <p:txBody>
          <a:bodyPr/>
          <a:lstStyle>
            <a:lvl1pPr>
              <a:defRPr baseline="0" smtClean="0">
                <a:solidFill>
                  <a:schemeClr val="bg1"/>
                </a:solidFill>
              </a:defRPr>
            </a:lvl1pPr>
          </a:lstStyle>
          <a:p>
            <a:pPr>
              <a:defRPr/>
            </a:pPr>
            <a:endParaRPr lang="en-US"/>
          </a:p>
        </p:txBody>
      </p:sp>
      <p:sp>
        <p:nvSpPr>
          <p:cNvPr id="10" name="Footer Placeholder 5"/>
          <p:cNvSpPr>
            <a:spLocks noGrp="1"/>
          </p:cNvSpPr>
          <p:nvPr>
            <p:ph type="ftr" sz="quarter" idx="11"/>
          </p:nvPr>
        </p:nvSpPr>
        <p:spPr>
          <a:xfrm>
            <a:off x="4572000" y="4869657"/>
            <a:ext cx="3505200" cy="273844"/>
          </a:xfrm>
        </p:spPr>
        <p:txBody>
          <a:bodyPr/>
          <a:lstStyle>
            <a:lvl1pPr algn="l">
              <a:defRPr baseline="0" smtClean="0">
                <a:solidFill>
                  <a:schemeClr val="bg1"/>
                </a:solidFill>
              </a:defRPr>
            </a:lvl1pPr>
          </a:lstStyle>
          <a:p>
            <a:pPr>
              <a:defRPr/>
            </a:pPr>
            <a:r>
              <a:rPr lang="en-US"/>
              <a:t>hello</a:t>
            </a:r>
          </a:p>
        </p:txBody>
      </p:sp>
      <p:sp>
        <p:nvSpPr>
          <p:cNvPr id="11" name="Slide Number Placeholder 6"/>
          <p:cNvSpPr>
            <a:spLocks noGrp="1"/>
          </p:cNvSpPr>
          <p:nvPr>
            <p:ph type="sldNum" sz="quarter" idx="12"/>
          </p:nvPr>
        </p:nvSpPr>
        <p:spPr>
          <a:xfrm>
            <a:off x="8077200" y="4869657"/>
            <a:ext cx="1066800" cy="273844"/>
          </a:xfrm>
        </p:spPr>
        <p:txBody>
          <a:bodyPr/>
          <a:lstStyle>
            <a:lvl1pPr>
              <a:defRPr baseline="0" smtClean="0">
                <a:solidFill>
                  <a:schemeClr val="bg1"/>
                </a:solidFill>
              </a:defRPr>
            </a:lvl1pPr>
          </a:lstStyle>
          <a:p>
            <a:pPr>
              <a:defRPr/>
            </a:pPr>
            <a:fld id="{CA58546F-1E4E-426D-9940-5EB4B4A7467C}"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Rectangle 6"/>
          <p:cNvSpPr/>
          <p:nvPr/>
        </p:nvSpPr>
        <p:spPr>
          <a:xfrm>
            <a:off x="4572000" y="4857750"/>
            <a:ext cx="4572000" cy="28575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8" name="Rectangle 7"/>
          <p:cNvSpPr/>
          <p:nvPr/>
        </p:nvSpPr>
        <p:spPr>
          <a:xfrm>
            <a:off x="0" y="4857750"/>
            <a:ext cx="4572000" cy="2857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9" name="Rectangle 8"/>
          <p:cNvSpPr/>
          <p:nvPr/>
        </p:nvSpPr>
        <p:spPr>
          <a:xfrm>
            <a:off x="0" y="0"/>
            <a:ext cx="9144000" cy="5715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9"/>
          <p:cNvSpPr txBox="1"/>
          <p:nvPr/>
        </p:nvSpPr>
        <p:spPr>
          <a:xfrm>
            <a:off x="1071564" y="4866085"/>
            <a:ext cx="3500437" cy="277415"/>
          </a:xfrm>
          <a:prstGeom prst="rect">
            <a:avLst/>
          </a:prstGeom>
          <a:noFill/>
        </p:spPr>
        <p:txBody>
          <a:bodyPr anchor="ctr"/>
          <a:lstStyle/>
          <a:p>
            <a:pPr algn="r" fontAlgn="auto">
              <a:spcBef>
                <a:spcPts val="0"/>
              </a:spcBef>
              <a:spcAft>
                <a:spcPts val="0"/>
              </a:spcAft>
              <a:defRPr/>
            </a:pPr>
            <a:r>
              <a:rPr lang="en-US" sz="1200">
                <a:solidFill>
                  <a:schemeClr val="bg1"/>
                </a:solidFill>
                <a:latin typeface="+mn-lt"/>
                <a:cs typeface="+mn-cs"/>
              </a:rPr>
              <a:t>Vu Pham</a:t>
            </a:r>
          </a:p>
        </p:txBody>
      </p:sp>
      <p:sp>
        <p:nvSpPr>
          <p:cNvPr id="3" name="Text Placeholder 2"/>
          <p:cNvSpPr>
            <a:spLocks noGrp="1"/>
          </p:cNvSpPr>
          <p:nvPr>
            <p:ph type="body" idx="1"/>
          </p:nvPr>
        </p:nvSpPr>
        <p:spPr>
          <a:xfrm>
            <a:off x="457200" y="742950"/>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257301"/>
            <a:ext cx="4040188" cy="3337322"/>
          </a:xfrm>
        </p:spPr>
        <p:txBody>
          <a:bodyPr/>
          <a:lstStyle>
            <a:lvl1pPr>
              <a:buSzPct val="60000"/>
              <a:buFontTx/>
              <a:buBlip>
                <a:blip r:embed="rId2"/>
              </a:buBlip>
              <a:defRPr sz="2400"/>
            </a:lvl1pPr>
            <a:lvl2pPr>
              <a:buSzPct val="60000"/>
              <a:buFontTx/>
              <a:buBlip>
                <a:blip r:embed="rId2"/>
              </a:buBlip>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742950"/>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257301"/>
            <a:ext cx="4041775" cy="3337322"/>
          </a:xfrm>
        </p:spPr>
        <p:txBody>
          <a:bodyPr/>
          <a:lstStyle>
            <a:lvl1pPr>
              <a:buSzPct val="60000"/>
              <a:buFontTx/>
              <a:buBlip>
                <a:blip r:embed="rId2"/>
              </a:buBlip>
              <a:defRPr sz="2400"/>
            </a:lvl1pPr>
            <a:lvl2pPr>
              <a:buSzPct val="60000"/>
              <a:buFontTx/>
              <a:buBlip>
                <a:blip r:embed="rId2"/>
              </a:buBlip>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0"/>
            <a:ext cx="8839200" cy="571500"/>
          </a:xfrm>
        </p:spPr>
        <p:txBody>
          <a:bodyPr/>
          <a:lstStyle>
            <a:lvl1pPr marL="182880" algn="l">
              <a:defRPr baseline="0">
                <a:solidFill>
                  <a:schemeClr val="bg1"/>
                </a:solidFill>
              </a:defRPr>
            </a:lvl1pPr>
          </a:lstStyle>
          <a:p>
            <a:r>
              <a:rPr lang="en-US"/>
              <a:t>Click to edit Master title style</a:t>
            </a:r>
          </a:p>
        </p:txBody>
      </p:sp>
      <p:sp>
        <p:nvSpPr>
          <p:cNvPr id="11" name="Date Placeholder 6"/>
          <p:cNvSpPr>
            <a:spLocks noGrp="1"/>
          </p:cNvSpPr>
          <p:nvPr>
            <p:ph type="dt" sz="half" idx="10"/>
          </p:nvPr>
        </p:nvSpPr>
        <p:spPr>
          <a:xfrm>
            <a:off x="0" y="4869657"/>
            <a:ext cx="1066800" cy="273844"/>
          </a:xfrm>
        </p:spPr>
        <p:txBody>
          <a:bodyPr/>
          <a:lstStyle>
            <a:lvl1pPr>
              <a:defRPr baseline="0" smtClean="0">
                <a:solidFill>
                  <a:schemeClr val="bg1"/>
                </a:solidFill>
              </a:defRPr>
            </a:lvl1pPr>
          </a:lstStyle>
          <a:p>
            <a:pPr>
              <a:defRPr/>
            </a:pPr>
            <a:endParaRPr lang="en-US"/>
          </a:p>
        </p:txBody>
      </p:sp>
      <p:sp>
        <p:nvSpPr>
          <p:cNvPr id="12" name="Footer Placeholder 7"/>
          <p:cNvSpPr>
            <a:spLocks noGrp="1"/>
          </p:cNvSpPr>
          <p:nvPr>
            <p:ph type="ftr" sz="quarter" idx="11"/>
          </p:nvPr>
        </p:nvSpPr>
        <p:spPr>
          <a:xfrm>
            <a:off x="4572000" y="4869657"/>
            <a:ext cx="3505200" cy="273844"/>
          </a:xfrm>
        </p:spPr>
        <p:txBody>
          <a:bodyPr/>
          <a:lstStyle>
            <a:lvl1pPr algn="l">
              <a:defRPr baseline="0" smtClean="0">
                <a:solidFill>
                  <a:schemeClr val="bg1"/>
                </a:solidFill>
              </a:defRPr>
            </a:lvl1pPr>
          </a:lstStyle>
          <a:p>
            <a:pPr>
              <a:defRPr/>
            </a:pPr>
            <a:r>
              <a:rPr lang="en-US"/>
              <a:t>hello</a:t>
            </a:r>
          </a:p>
        </p:txBody>
      </p:sp>
      <p:sp>
        <p:nvSpPr>
          <p:cNvPr id="13" name="Slide Number Placeholder 8"/>
          <p:cNvSpPr>
            <a:spLocks noGrp="1"/>
          </p:cNvSpPr>
          <p:nvPr>
            <p:ph type="sldNum" sz="quarter" idx="12"/>
          </p:nvPr>
        </p:nvSpPr>
        <p:spPr>
          <a:xfrm>
            <a:off x="8077200" y="4869657"/>
            <a:ext cx="1066800" cy="273844"/>
          </a:xfrm>
        </p:spPr>
        <p:txBody>
          <a:bodyPr/>
          <a:lstStyle>
            <a:lvl1pPr>
              <a:defRPr baseline="0" smtClean="0">
                <a:solidFill>
                  <a:schemeClr val="bg1"/>
                </a:solidFill>
              </a:defRPr>
            </a:lvl1pPr>
          </a:lstStyle>
          <a:p>
            <a:pPr>
              <a:defRPr/>
            </a:pPr>
            <a:fld id="{4F25B14B-C98E-4C14-96E7-18DD3A29C179}"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p:nvSpPr>
        <p:spPr>
          <a:xfrm>
            <a:off x="0" y="0"/>
            <a:ext cx="9144000" cy="5715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a:off x="4572000" y="4857750"/>
            <a:ext cx="4572000" cy="28575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6" name="Rectangle 5"/>
          <p:cNvSpPr/>
          <p:nvPr/>
        </p:nvSpPr>
        <p:spPr>
          <a:xfrm>
            <a:off x="0" y="4857750"/>
            <a:ext cx="4572000" cy="2857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2" name="Title 1"/>
          <p:cNvSpPr>
            <a:spLocks noGrp="1"/>
          </p:cNvSpPr>
          <p:nvPr>
            <p:ph type="title"/>
          </p:nvPr>
        </p:nvSpPr>
        <p:spPr>
          <a:xfrm>
            <a:off x="0" y="0"/>
            <a:ext cx="8915400" cy="571500"/>
          </a:xfrm>
        </p:spPr>
        <p:txBody>
          <a:bodyPr/>
          <a:lstStyle>
            <a:lvl1pPr marL="182880" algn="l">
              <a:defRPr baseline="0">
                <a:solidFill>
                  <a:schemeClr val="bg1"/>
                </a:solidFill>
              </a:defRPr>
            </a:lvl1pPr>
          </a:lstStyle>
          <a:p>
            <a:r>
              <a:rPr lang="en-US"/>
              <a:t>Click to edit Master title style</a:t>
            </a:r>
          </a:p>
        </p:txBody>
      </p:sp>
      <p:sp>
        <p:nvSpPr>
          <p:cNvPr id="12" name="Text Placeholder 10"/>
          <p:cNvSpPr>
            <a:spLocks noGrp="1"/>
          </p:cNvSpPr>
          <p:nvPr>
            <p:ph type="body" sz="quarter" idx="13"/>
          </p:nvPr>
        </p:nvSpPr>
        <p:spPr>
          <a:xfrm>
            <a:off x="1066800" y="4857750"/>
            <a:ext cx="3505200" cy="285750"/>
          </a:xfrm>
        </p:spPr>
        <p:txBody>
          <a:bodyPr anchor="ctr">
            <a:normAutofit/>
          </a:bodyPr>
          <a:lstStyle>
            <a:lvl1pPr algn="r">
              <a:buNone/>
              <a:defRPr lang="en-US" sz="1200" kern="1200" baseline="0" dirty="0">
                <a:solidFill>
                  <a:schemeClr val="bg1"/>
                </a:solidFill>
                <a:latin typeface="+mn-lt"/>
                <a:ea typeface="+mn-ea"/>
                <a:cs typeface="+mn-cs"/>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Click to edit Master text styles</a:t>
            </a:r>
          </a:p>
        </p:txBody>
      </p:sp>
      <p:sp>
        <p:nvSpPr>
          <p:cNvPr id="7" name="Date Placeholder 6"/>
          <p:cNvSpPr>
            <a:spLocks noGrp="1"/>
          </p:cNvSpPr>
          <p:nvPr>
            <p:ph type="dt" sz="half" idx="14"/>
          </p:nvPr>
        </p:nvSpPr>
        <p:spPr>
          <a:xfrm>
            <a:off x="0" y="4869657"/>
            <a:ext cx="1066800" cy="273844"/>
          </a:xfrm>
        </p:spPr>
        <p:txBody>
          <a:bodyPr/>
          <a:lstStyle>
            <a:lvl1pPr>
              <a:defRPr baseline="0" smtClean="0">
                <a:solidFill>
                  <a:schemeClr val="bg1"/>
                </a:solidFill>
              </a:defRPr>
            </a:lvl1pPr>
          </a:lstStyle>
          <a:p>
            <a:pPr>
              <a:defRPr/>
            </a:pPr>
            <a:endParaRPr lang="en-US"/>
          </a:p>
        </p:txBody>
      </p:sp>
      <p:sp>
        <p:nvSpPr>
          <p:cNvPr id="8" name="Footer Placeholder 7"/>
          <p:cNvSpPr>
            <a:spLocks noGrp="1"/>
          </p:cNvSpPr>
          <p:nvPr>
            <p:ph type="ftr" sz="quarter" idx="15"/>
          </p:nvPr>
        </p:nvSpPr>
        <p:spPr>
          <a:xfrm>
            <a:off x="4572000" y="4869657"/>
            <a:ext cx="3505200" cy="273844"/>
          </a:xfrm>
        </p:spPr>
        <p:txBody>
          <a:bodyPr/>
          <a:lstStyle>
            <a:lvl1pPr algn="l">
              <a:defRPr baseline="0" smtClean="0">
                <a:solidFill>
                  <a:schemeClr val="bg1"/>
                </a:solidFill>
              </a:defRPr>
            </a:lvl1pPr>
          </a:lstStyle>
          <a:p>
            <a:pPr>
              <a:defRPr/>
            </a:pPr>
            <a:r>
              <a:rPr lang="en-US"/>
              <a:t>hello</a:t>
            </a:r>
          </a:p>
        </p:txBody>
      </p:sp>
      <p:sp>
        <p:nvSpPr>
          <p:cNvPr id="9" name="Slide Number Placeholder 8"/>
          <p:cNvSpPr>
            <a:spLocks noGrp="1"/>
          </p:cNvSpPr>
          <p:nvPr>
            <p:ph type="sldNum" sz="quarter" idx="16"/>
          </p:nvPr>
        </p:nvSpPr>
        <p:spPr>
          <a:xfrm>
            <a:off x="8077200" y="4869657"/>
            <a:ext cx="1066800" cy="273844"/>
          </a:xfrm>
        </p:spPr>
        <p:txBody>
          <a:bodyPr/>
          <a:lstStyle>
            <a:lvl1pPr>
              <a:defRPr baseline="0" smtClean="0">
                <a:solidFill>
                  <a:schemeClr val="bg1"/>
                </a:solidFill>
              </a:defRPr>
            </a:lvl1pPr>
          </a:lstStyle>
          <a:p>
            <a:pPr>
              <a:defRPr/>
            </a:pPr>
            <a:fld id="{0F8ABFDA-DAF0-4496-8136-3108F5781C52}"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p:nvSpPr>
        <p:spPr>
          <a:xfrm>
            <a:off x="4572000" y="4857750"/>
            <a:ext cx="4572000" cy="28575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4" name="Rectangle 3"/>
          <p:cNvSpPr/>
          <p:nvPr/>
        </p:nvSpPr>
        <p:spPr>
          <a:xfrm>
            <a:off x="0" y="4857750"/>
            <a:ext cx="4572000" cy="2857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10" name="Text Placeholder 10"/>
          <p:cNvSpPr>
            <a:spLocks noGrp="1"/>
          </p:cNvSpPr>
          <p:nvPr>
            <p:ph type="body" sz="quarter" idx="13"/>
          </p:nvPr>
        </p:nvSpPr>
        <p:spPr>
          <a:xfrm>
            <a:off x="1066800" y="4857750"/>
            <a:ext cx="3505200" cy="285750"/>
          </a:xfrm>
        </p:spPr>
        <p:txBody>
          <a:bodyPr anchor="ctr">
            <a:normAutofit/>
          </a:bodyPr>
          <a:lstStyle>
            <a:lvl1pPr algn="r">
              <a:buNone/>
              <a:defRPr lang="en-US" sz="1200" kern="1200" baseline="0" dirty="0">
                <a:solidFill>
                  <a:schemeClr val="bg1"/>
                </a:solidFill>
                <a:latin typeface="+mn-lt"/>
                <a:ea typeface="+mn-ea"/>
                <a:cs typeface="+mn-cs"/>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Click to edit Master text styles</a:t>
            </a:r>
          </a:p>
        </p:txBody>
      </p:sp>
      <p:sp>
        <p:nvSpPr>
          <p:cNvPr id="5" name="Date Placeholder 6"/>
          <p:cNvSpPr>
            <a:spLocks noGrp="1"/>
          </p:cNvSpPr>
          <p:nvPr>
            <p:ph type="dt" sz="half" idx="14"/>
          </p:nvPr>
        </p:nvSpPr>
        <p:spPr>
          <a:xfrm>
            <a:off x="0" y="4869657"/>
            <a:ext cx="1066800" cy="273844"/>
          </a:xfrm>
        </p:spPr>
        <p:txBody>
          <a:bodyPr/>
          <a:lstStyle>
            <a:lvl1pPr>
              <a:defRPr baseline="0" smtClean="0">
                <a:solidFill>
                  <a:schemeClr val="bg1"/>
                </a:solidFill>
              </a:defRPr>
            </a:lvl1pPr>
          </a:lstStyle>
          <a:p>
            <a:pPr>
              <a:defRPr/>
            </a:pPr>
            <a:endParaRPr lang="en-US"/>
          </a:p>
        </p:txBody>
      </p:sp>
      <p:sp>
        <p:nvSpPr>
          <p:cNvPr id="6" name="Footer Placeholder 7"/>
          <p:cNvSpPr>
            <a:spLocks noGrp="1"/>
          </p:cNvSpPr>
          <p:nvPr>
            <p:ph type="ftr" sz="quarter" idx="15"/>
          </p:nvPr>
        </p:nvSpPr>
        <p:spPr>
          <a:xfrm>
            <a:off x="4572000" y="4869657"/>
            <a:ext cx="3505200" cy="273844"/>
          </a:xfrm>
        </p:spPr>
        <p:txBody>
          <a:bodyPr/>
          <a:lstStyle>
            <a:lvl1pPr algn="l">
              <a:defRPr baseline="0" smtClean="0">
                <a:solidFill>
                  <a:schemeClr val="bg1"/>
                </a:solidFill>
              </a:defRPr>
            </a:lvl1pPr>
          </a:lstStyle>
          <a:p>
            <a:pPr>
              <a:defRPr/>
            </a:pPr>
            <a:r>
              <a:rPr lang="en-US"/>
              <a:t>hello</a:t>
            </a:r>
          </a:p>
        </p:txBody>
      </p:sp>
      <p:sp>
        <p:nvSpPr>
          <p:cNvPr id="7" name="Slide Number Placeholder 8"/>
          <p:cNvSpPr>
            <a:spLocks noGrp="1"/>
          </p:cNvSpPr>
          <p:nvPr>
            <p:ph type="sldNum" sz="quarter" idx="16"/>
          </p:nvPr>
        </p:nvSpPr>
        <p:spPr>
          <a:xfrm>
            <a:off x="8077200" y="4869657"/>
            <a:ext cx="1066800" cy="273844"/>
          </a:xfrm>
        </p:spPr>
        <p:txBody>
          <a:bodyPr/>
          <a:lstStyle>
            <a:lvl1pPr>
              <a:defRPr baseline="0" smtClean="0">
                <a:solidFill>
                  <a:schemeClr val="bg1"/>
                </a:solidFill>
              </a:defRPr>
            </a:lvl1pPr>
          </a:lstStyle>
          <a:p>
            <a:pPr>
              <a:defRPr/>
            </a:pPr>
            <a:fld id="{E7C05FB1-C35B-4870-BC50-C1BF2D042AF7}"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en-US"/>
              <a:t>hello</a:t>
            </a:r>
          </a:p>
        </p:txBody>
      </p:sp>
      <p:sp>
        <p:nvSpPr>
          <p:cNvPr id="7" name="Slide Number Placeholder 5"/>
          <p:cNvSpPr>
            <a:spLocks noGrp="1"/>
          </p:cNvSpPr>
          <p:nvPr>
            <p:ph type="sldNum" sz="quarter" idx="12"/>
          </p:nvPr>
        </p:nvSpPr>
        <p:spPr/>
        <p:txBody>
          <a:bodyPr/>
          <a:lstStyle>
            <a:lvl1pPr>
              <a:defRPr/>
            </a:lvl1pPr>
          </a:lstStyle>
          <a:p>
            <a:pPr>
              <a:defRPr/>
            </a:pPr>
            <a:fld id="{E502A947-F0B9-4AC8-B617-2CA04D39997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en-US"/>
              <a:t>hello</a:t>
            </a:r>
          </a:p>
        </p:txBody>
      </p:sp>
      <p:sp>
        <p:nvSpPr>
          <p:cNvPr id="7" name="Slide Number Placeholder 5"/>
          <p:cNvSpPr>
            <a:spLocks noGrp="1"/>
          </p:cNvSpPr>
          <p:nvPr>
            <p:ph type="sldNum" sz="quarter" idx="12"/>
          </p:nvPr>
        </p:nvSpPr>
        <p:spPr/>
        <p:txBody>
          <a:bodyPr/>
          <a:lstStyle>
            <a:lvl1pPr>
              <a:defRPr/>
            </a:lvl1pPr>
          </a:lstStyle>
          <a:p>
            <a:pPr>
              <a:defRPr/>
            </a:pPr>
            <a:fld id="{8DC05516-340B-459A-81CA-6701DA508FD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r>
              <a:rPr lang="en-US"/>
              <a:t>hello</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6D6CB6DE-1033-4C2C-8280-139BC16F7CB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66" r:id="rId3"/>
    <p:sldLayoutId id="2147483673" r:id="rId4"/>
    <p:sldLayoutId id="2147483674" r:id="rId5"/>
    <p:sldLayoutId id="2147483675" r:id="rId6"/>
    <p:sldLayoutId id="2147483676" r:id="rId7"/>
    <p:sldLayoutId id="2147483667" r:id="rId8"/>
    <p:sldLayoutId id="2147483668" r:id="rId9"/>
    <p:sldLayoutId id="2147483669" r:id="rId10"/>
    <p:sldLayoutId id="2147483670" r:id="rId11"/>
    <p:sldLayoutId id="2147483677" r:id="rId12"/>
  </p:sldLayoutIdLst>
  <p:hf hd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mailto:info@argosgroup.ne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mailto:info@argosgroup.ne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8053C2-43DF-4A3B-5E07-86AC8A2A1FD8}"/>
              </a:ext>
            </a:extLst>
          </p:cNvPr>
          <p:cNvPicPr>
            <a:picLocks noChangeAspect="1"/>
          </p:cNvPicPr>
          <p:nvPr/>
        </p:nvPicPr>
        <p:blipFill rotWithShape="1">
          <a:blip r:embed="rId3"/>
          <a:srcRect l="19167" t="14445" r="5833" b="10000"/>
          <a:stretch/>
        </p:blipFill>
        <p:spPr>
          <a:xfrm>
            <a:off x="0" y="0"/>
            <a:ext cx="9144000" cy="5143500"/>
          </a:xfrm>
          <a:prstGeom prst="rect">
            <a:avLst/>
          </a:prstGeom>
        </p:spPr>
      </p:pic>
      <p:sp>
        <p:nvSpPr>
          <p:cNvPr id="8" name="Rectangle 7">
            <a:hlinkClick r:id="rId4"/>
            <a:extLst>
              <a:ext uri="{FF2B5EF4-FFF2-40B4-BE49-F238E27FC236}">
                <a16:creationId xmlns:a16="http://schemas.microsoft.com/office/drawing/2014/main" id="{CFCC4DFD-8BD3-1239-2B25-A0F555B6F2ED}"/>
              </a:ext>
            </a:extLst>
          </p:cNvPr>
          <p:cNvSpPr/>
          <p:nvPr/>
        </p:nvSpPr>
        <p:spPr>
          <a:xfrm>
            <a:off x="76200" y="4095750"/>
            <a:ext cx="838200" cy="381000"/>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986072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D04584-BDDE-CDDD-F113-32F77A86C5D1}"/>
              </a:ext>
            </a:extLst>
          </p:cNvPr>
          <p:cNvSpPr>
            <a:spLocks noGrp="1"/>
          </p:cNvSpPr>
          <p:nvPr>
            <p:ph idx="1"/>
          </p:nvPr>
        </p:nvSpPr>
        <p:spPr/>
        <p:txBody>
          <a:bodyPr/>
          <a:lstStyle/>
          <a:p>
            <a:endParaRPr lang="nl-NL"/>
          </a:p>
        </p:txBody>
      </p:sp>
      <p:sp>
        <p:nvSpPr>
          <p:cNvPr id="3" name="Title 2">
            <a:extLst>
              <a:ext uri="{FF2B5EF4-FFF2-40B4-BE49-F238E27FC236}">
                <a16:creationId xmlns:a16="http://schemas.microsoft.com/office/drawing/2014/main" id="{BC23272E-85F5-8635-3611-522816D9E12A}"/>
              </a:ext>
            </a:extLst>
          </p:cNvPr>
          <p:cNvSpPr>
            <a:spLocks noGrp="1"/>
          </p:cNvSpPr>
          <p:nvPr>
            <p:ph type="title"/>
          </p:nvPr>
        </p:nvSpPr>
        <p:spPr/>
        <p:txBody>
          <a:bodyPr/>
          <a:lstStyle/>
          <a:p>
            <a:endParaRPr lang="nl-NL"/>
          </a:p>
        </p:txBody>
      </p:sp>
      <p:pic>
        <p:nvPicPr>
          <p:cNvPr id="5" name="Picture 4">
            <a:extLst>
              <a:ext uri="{FF2B5EF4-FFF2-40B4-BE49-F238E27FC236}">
                <a16:creationId xmlns:a16="http://schemas.microsoft.com/office/drawing/2014/main" id="{78697992-0F58-DB4D-3C0F-4CFA09AE5040}"/>
              </a:ext>
            </a:extLst>
          </p:cNvPr>
          <p:cNvPicPr>
            <a:picLocks noChangeAspect="1"/>
          </p:cNvPicPr>
          <p:nvPr/>
        </p:nvPicPr>
        <p:blipFill rotWithShape="1">
          <a:blip r:embed="rId3"/>
          <a:srcRect t="8519" b="7387"/>
          <a:stretch/>
        </p:blipFill>
        <p:spPr>
          <a:xfrm>
            <a:off x="0" y="971551"/>
            <a:ext cx="9144000" cy="4171950"/>
          </a:xfrm>
          <a:prstGeom prst="rect">
            <a:avLst/>
          </a:prstGeom>
        </p:spPr>
      </p:pic>
      <p:sp>
        <p:nvSpPr>
          <p:cNvPr id="6" name="TextBox 5">
            <a:extLst>
              <a:ext uri="{FF2B5EF4-FFF2-40B4-BE49-F238E27FC236}">
                <a16:creationId xmlns:a16="http://schemas.microsoft.com/office/drawing/2014/main" id="{BD979286-AA78-B4DB-19E5-25F7EF3B8467}"/>
              </a:ext>
            </a:extLst>
          </p:cNvPr>
          <p:cNvSpPr txBox="1"/>
          <p:nvPr/>
        </p:nvSpPr>
        <p:spPr>
          <a:xfrm>
            <a:off x="0" y="81229"/>
            <a:ext cx="10210800" cy="646331"/>
          </a:xfrm>
          <a:prstGeom prst="rect">
            <a:avLst/>
          </a:prstGeom>
          <a:noFill/>
        </p:spPr>
        <p:txBody>
          <a:bodyPr wrap="square">
            <a:spAutoFit/>
          </a:bodyPr>
          <a:lstStyle/>
          <a:p>
            <a:pPr fontAlgn="base"/>
            <a:r>
              <a:rPr lang="nl-NL" sz="3600" b="1" i="0" cap="all" dirty="0" err="1">
                <a:solidFill>
                  <a:srgbClr val="333333"/>
                </a:solidFill>
                <a:effectLst/>
                <a:latin typeface="Oswald" panose="00000500000000000000" pitchFamily="2" charset="0"/>
              </a:rPr>
              <a:t>Who</a:t>
            </a:r>
            <a:r>
              <a:rPr lang="nl-NL" sz="3600" b="1" i="0" cap="all" dirty="0">
                <a:solidFill>
                  <a:srgbClr val="333333"/>
                </a:solidFill>
                <a:effectLst/>
                <a:latin typeface="Oswald" panose="00000500000000000000" pitchFamily="2" charset="0"/>
              </a:rPr>
              <a:t> are </a:t>
            </a:r>
            <a:r>
              <a:rPr lang="nl-NL" sz="3600" b="1" i="0" cap="all" dirty="0" err="1">
                <a:solidFill>
                  <a:srgbClr val="333333"/>
                </a:solidFill>
                <a:effectLst/>
                <a:latin typeface="Oswald" panose="00000500000000000000" pitchFamily="2" charset="0"/>
              </a:rPr>
              <a:t>the</a:t>
            </a:r>
            <a:r>
              <a:rPr lang="nl-NL" sz="3600" b="1" i="0" cap="all" dirty="0">
                <a:solidFill>
                  <a:srgbClr val="333333"/>
                </a:solidFill>
                <a:effectLst/>
                <a:latin typeface="Oswald" panose="00000500000000000000" pitchFamily="2" charset="0"/>
              </a:rPr>
              <a:t> leaders in…ANY TECHNOLOGIES?</a:t>
            </a:r>
          </a:p>
        </p:txBody>
      </p:sp>
      <p:sp>
        <p:nvSpPr>
          <p:cNvPr id="7" name="TextBox 6">
            <a:extLst>
              <a:ext uri="{FF2B5EF4-FFF2-40B4-BE49-F238E27FC236}">
                <a16:creationId xmlns:a16="http://schemas.microsoft.com/office/drawing/2014/main" id="{E50E6C4C-9153-A8FC-6CEE-2DD2AB84DB7F}"/>
              </a:ext>
            </a:extLst>
          </p:cNvPr>
          <p:cNvSpPr txBox="1"/>
          <p:nvPr/>
        </p:nvSpPr>
        <p:spPr>
          <a:xfrm>
            <a:off x="6260480" y="3650784"/>
            <a:ext cx="2883520" cy="1492716"/>
          </a:xfrm>
          <a:prstGeom prst="rect">
            <a:avLst/>
          </a:prstGeom>
          <a:solidFill>
            <a:schemeClr val="bg1"/>
          </a:solidFill>
        </p:spPr>
        <p:txBody>
          <a:bodyPr wrap="square">
            <a:spAutoFit/>
          </a:bodyPr>
          <a:lstStyle/>
          <a:p>
            <a:r>
              <a:rPr lang="en-US" sz="1300" b="1" i="0" dirty="0">
                <a:effectLst/>
                <a:latin typeface="Arial" panose="020B0604020202020204" pitchFamily="34" charset="0"/>
                <a:cs typeface="Arial" panose="020B0604020202020204" pitchFamily="34" charset="0"/>
              </a:rPr>
              <a:t>We help clients evaluate their position compared to the competition, suggest perfect matches for M&amp;As and take talent acquisition to the next level by identifying the top inventors and scientists in any field</a:t>
            </a:r>
          </a:p>
        </p:txBody>
      </p:sp>
      <p:sp>
        <p:nvSpPr>
          <p:cNvPr id="4" name="Rectangle 3">
            <a:extLst>
              <a:ext uri="{FF2B5EF4-FFF2-40B4-BE49-F238E27FC236}">
                <a16:creationId xmlns:a16="http://schemas.microsoft.com/office/drawing/2014/main" id="{9CDC0070-EF3D-3609-8D70-35DF6024C506}"/>
              </a:ext>
            </a:extLst>
          </p:cNvPr>
          <p:cNvSpPr/>
          <p:nvPr/>
        </p:nvSpPr>
        <p:spPr>
          <a:xfrm>
            <a:off x="6260480" y="3694808"/>
            <a:ext cx="2862147" cy="1411488"/>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rgbClr val="FF0000"/>
                </a:solidFill>
              </a:ln>
              <a:noFill/>
            </a:endParaRPr>
          </a:p>
        </p:txBody>
      </p:sp>
    </p:spTree>
    <p:extLst>
      <p:ext uri="{BB962C8B-B14F-4D97-AF65-F5344CB8AC3E}">
        <p14:creationId xmlns:p14="http://schemas.microsoft.com/office/powerpoint/2010/main" val="2782778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461002-E091-1B4A-A071-E2481864BEEB}"/>
              </a:ext>
            </a:extLst>
          </p:cNvPr>
          <p:cNvSpPr>
            <a:spLocks noGrp="1"/>
          </p:cNvSpPr>
          <p:nvPr>
            <p:ph idx="1"/>
          </p:nvPr>
        </p:nvSpPr>
        <p:spPr/>
        <p:txBody>
          <a:bodyPr/>
          <a:lstStyle/>
          <a:p>
            <a:endParaRPr lang="nl-NL"/>
          </a:p>
        </p:txBody>
      </p:sp>
      <p:sp>
        <p:nvSpPr>
          <p:cNvPr id="3" name="Title 2">
            <a:extLst>
              <a:ext uri="{FF2B5EF4-FFF2-40B4-BE49-F238E27FC236}">
                <a16:creationId xmlns:a16="http://schemas.microsoft.com/office/drawing/2014/main" id="{67BBF3FD-0495-A460-C4AA-E2EC9E70A8C2}"/>
              </a:ext>
            </a:extLst>
          </p:cNvPr>
          <p:cNvSpPr>
            <a:spLocks noGrp="1"/>
          </p:cNvSpPr>
          <p:nvPr>
            <p:ph type="title"/>
          </p:nvPr>
        </p:nvSpPr>
        <p:spPr/>
        <p:txBody>
          <a:bodyPr/>
          <a:lstStyle/>
          <a:p>
            <a:endParaRPr lang="nl-NL"/>
          </a:p>
        </p:txBody>
      </p:sp>
      <p:pic>
        <p:nvPicPr>
          <p:cNvPr id="5" name="Picture 4">
            <a:extLst>
              <a:ext uri="{FF2B5EF4-FFF2-40B4-BE49-F238E27FC236}">
                <a16:creationId xmlns:a16="http://schemas.microsoft.com/office/drawing/2014/main" id="{6A8EE516-9A8E-5E7C-D4EF-12EBCE0BD3E7}"/>
              </a:ext>
            </a:extLst>
          </p:cNvPr>
          <p:cNvPicPr>
            <a:picLocks noChangeAspect="1"/>
          </p:cNvPicPr>
          <p:nvPr/>
        </p:nvPicPr>
        <p:blipFill>
          <a:blip r:embed="rId2"/>
          <a:stretch>
            <a:fillRect/>
          </a:stretch>
        </p:blipFill>
        <p:spPr>
          <a:xfrm>
            <a:off x="0" y="438150"/>
            <a:ext cx="9144000" cy="4083679"/>
          </a:xfrm>
          <a:prstGeom prst="rect">
            <a:avLst/>
          </a:prstGeom>
        </p:spPr>
      </p:pic>
      <p:pic>
        <p:nvPicPr>
          <p:cNvPr id="7" name="Picture 6">
            <a:extLst>
              <a:ext uri="{FF2B5EF4-FFF2-40B4-BE49-F238E27FC236}">
                <a16:creationId xmlns:a16="http://schemas.microsoft.com/office/drawing/2014/main" id="{128489E8-CF60-82BF-9101-2E1532B957A4}"/>
              </a:ext>
            </a:extLst>
          </p:cNvPr>
          <p:cNvPicPr>
            <a:picLocks noChangeAspect="1"/>
          </p:cNvPicPr>
          <p:nvPr/>
        </p:nvPicPr>
        <p:blipFill>
          <a:blip r:embed="rId3"/>
          <a:stretch>
            <a:fillRect/>
          </a:stretch>
        </p:blipFill>
        <p:spPr>
          <a:xfrm>
            <a:off x="3943350" y="4374067"/>
            <a:ext cx="1257300" cy="628650"/>
          </a:xfrm>
          <a:prstGeom prst="rect">
            <a:avLst/>
          </a:prstGeom>
        </p:spPr>
      </p:pic>
      <p:sp>
        <p:nvSpPr>
          <p:cNvPr id="8" name="Rectangle 7">
            <a:hlinkClick r:id="rId4"/>
            <a:extLst>
              <a:ext uri="{FF2B5EF4-FFF2-40B4-BE49-F238E27FC236}">
                <a16:creationId xmlns:a16="http://schemas.microsoft.com/office/drawing/2014/main" id="{19C518FC-AD95-C833-746B-033DD0BFACD4}"/>
              </a:ext>
            </a:extLst>
          </p:cNvPr>
          <p:cNvSpPr/>
          <p:nvPr/>
        </p:nvSpPr>
        <p:spPr>
          <a:xfrm>
            <a:off x="3943350" y="4374067"/>
            <a:ext cx="1257300" cy="617517"/>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223241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AB3FBC-AC04-6864-E872-340F704B1AFE}"/>
              </a:ext>
            </a:extLst>
          </p:cNvPr>
          <p:cNvPicPr>
            <a:picLocks noChangeAspect="1"/>
          </p:cNvPicPr>
          <p:nvPr/>
        </p:nvPicPr>
        <p:blipFill rotWithShape="1">
          <a:blip r:embed="rId3"/>
          <a:srcRect t="28230"/>
          <a:stretch/>
        </p:blipFill>
        <p:spPr>
          <a:xfrm>
            <a:off x="-9293" y="1341098"/>
            <a:ext cx="9144000" cy="2626884"/>
          </a:xfrm>
          <a:prstGeom prst="rect">
            <a:avLst/>
          </a:prstGeom>
        </p:spPr>
      </p:pic>
      <p:pic>
        <p:nvPicPr>
          <p:cNvPr id="5" name="Picture 4">
            <a:extLst>
              <a:ext uri="{FF2B5EF4-FFF2-40B4-BE49-F238E27FC236}">
                <a16:creationId xmlns:a16="http://schemas.microsoft.com/office/drawing/2014/main" id="{525B2EFA-C7F9-A7C2-A086-0772F48CA3C6}"/>
              </a:ext>
            </a:extLst>
          </p:cNvPr>
          <p:cNvPicPr>
            <a:picLocks noChangeAspect="1"/>
          </p:cNvPicPr>
          <p:nvPr/>
        </p:nvPicPr>
        <p:blipFill>
          <a:blip r:embed="rId4"/>
          <a:stretch>
            <a:fillRect/>
          </a:stretch>
        </p:blipFill>
        <p:spPr>
          <a:xfrm>
            <a:off x="143107" y="3779498"/>
            <a:ext cx="1752600" cy="683514"/>
          </a:xfrm>
          <a:prstGeom prst="rect">
            <a:avLst/>
          </a:prstGeom>
        </p:spPr>
      </p:pic>
      <p:pic>
        <p:nvPicPr>
          <p:cNvPr id="7" name="Picture 6">
            <a:extLst>
              <a:ext uri="{FF2B5EF4-FFF2-40B4-BE49-F238E27FC236}">
                <a16:creationId xmlns:a16="http://schemas.microsoft.com/office/drawing/2014/main" id="{01F0B1FA-7BF7-F8A3-585D-AA4B402DD466}"/>
              </a:ext>
            </a:extLst>
          </p:cNvPr>
          <p:cNvPicPr>
            <a:picLocks noChangeAspect="1"/>
          </p:cNvPicPr>
          <p:nvPr/>
        </p:nvPicPr>
        <p:blipFill>
          <a:blip r:embed="rId5"/>
          <a:stretch>
            <a:fillRect/>
          </a:stretch>
        </p:blipFill>
        <p:spPr>
          <a:xfrm>
            <a:off x="7120012" y="3943350"/>
            <a:ext cx="1838143" cy="601122"/>
          </a:xfrm>
          <a:prstGeom prst="rect">
            <a:avLst/>
          </a:prstGeom>
        </p:spPr>
      </p:pic>
      <p:pic>
        <p:nvPicPr>
          <p:cNvPr id="11" name="Picture 10">
            <a:extLst>
              <a:ext uri="{FF2B5EF4-FFF2-40B4-BE49-F238E27FC236}">
                <a16:creationId xmlns:a16="http://schemas.microsoft.com/office/drawing/2014/main" id="{277DFAC8-C0DC-1433-0FA6-B5A8B2792EE0}"/>
              </a:ext>
            </a:extLst>
          </p:cNvPr>
          <p:cNvPicPr>
            <a:picLocks noChangeAspect="1"/>
          </p:cNvPicPr>
          <p:nvPr/>
        </p:nvPicPr>
        <p:blipFill>
          <a:blip r:embed="rId6"/>
          <a:stretch>
            <a:fillRect/>
          </a:stretch>
        </p:blipFill>
        <p:spPr>
          <a:xfrm>
            <a:off x="4703922" y="3967982"/>
            <a:ext cx="2096483" cy="598643"/>
          </a:xfrm>
          <a:prstGeom prst="rect">
            <a:avLst/>
          </a:prstGeom>
        </p:spPr>
      </p:pic>
      <p:pic>
        <p:nvPicPr>
          <p:cNvPr id="13" name="Picture 12">
            <a:extLst>
              <a:ext uri="{FF2B5EF4-FFF2-40B4-BE49-F238E27FC236}">
                <a16:creationId xmlns:a16="http://schemas.microsoft.com/office/drawing/2014/main" id="{B2D163B0-AC6E-DA19-1230-1E80CA8461D8}"/>
              </a:ext>
            </a:extLst>
          </p:cNvPr>
          <p:cNvPicPr>
            <a:picLocks noChangeAspect="1"/>
          </p:cNvPicPr>
          <p:nvPr/>
        </p:nvPicPr>
        <p:blipFill>
          <a:blip r:embed="rId7"/>
          <a:stretch>
            <a:fillRect/>
          </a:stretch>
        </p:blipFill>
        <p:spPr>
          <a:xfrm>
            <a:off x="2354752" y="4013883"/>
            <a:ext cx="1957046" cy="482908"/>
          </a:xfrm>
          <a:prstGeom prst="rect">
            <a:avLst/>
          </a:prstGeom>
        </p:spPr>
      </p:pic>
      <p:sp>
        <p:nvSpPr>
          <p:cNvPr id="16" name="TextBox 15">
            <a:extLst>
              <a:ext uri="{FF2B5EF4-FFF2-40B4-BE49-F238E27FC236}">
                <a16:creationId xmlns:a16="http://schemas.microsoft.com/office/drawing/2014/main" id="{15CD8E39-A073-BB14-99BC-03864E5B42B5}"/>
              </a:ext>
            </a:extLst>
          </p:cNvPr>
          <p:cNvSpPr txBox="1"/>
          <p:nvPr/>
        </p:nvSpPr>
        <p:spPr>
          <a:xfrm>
            <a:off x="2259981" y="438150"/>
            <a:ext cx="4624038" cy="861774"/>
          </a:xfrm>
          <a:prstGeom prst="rect">
            <a:avLst/>
          </a:prstGeom>
          <a:noFill/>
        </p:spPr>
        <p:txBody>
          <a:bodyPr wrap="square">
            <a:spAutoFit/>
          </a:bodyPr>
          <a:lstStyle/>
          <a:p>
            <a:pPr algn="ctr" fontAlgn="base"/>
            <a:r>
              <a:rPr lang="nl-NL" sz="5000" b="1" i="0" cap="all" dirty="0">
                <a:solidFill>
                  <a:srgbClr val="333333"/>
                </a:solidFill>
                <a:effectLst/>
                <a:latin typeface="Oswald" panose="00000500000000000000" pitchFamily="2" charset="0"/>
              </a:rPr>
              <a:t>OUR CLIENTS</a:t>
            </a:r>
          </a:p>
        </p:txBody>
      </p:sp>
    </p:spTree>
    <p:extLst>
      <p:ext uri="{BB962C8B-B14F-4D97-AF65-F5344CB8AC3E}">
        <p14:creationId xmlns:p14="http://schemas.microsoft.com/office/powerpoint/2010/main" val="1830219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36E7A1-41EA-C0D2-D433-3403DA439460}"/>
              </a:ext>
            </a:extLst>
          </p:cNvPr>
          <p:cNvPicPr>
            <a:picLocks noChangeAspect="1"/>
          </p:cNvPicPr>
          <p:nvPr/>
        </p:nvPicPr>
        <p:blipFill rotWithShape="1">
          <a:blip r:embed="rId3"/>
          <a:srcRect l="26847" t="40302" r="13153" b="5608"/>
          <a:stretch/>
        </p:blipFill>
        <p:spPr>
          <a:xfrm>
            <a:off x="577903" y="1028700"/>
            <a:ext cx="7835794" cy="3973550"/>
          </a:xfrm>
          <a:prstGeom prst="rect">
            <a:avLst/>
          </a:prstGeom>
        </p:spPr>
      </p:pic>
      <p:sp>
        <p:nvSpPr>
          <p:cNvPr id="8" name="TextBox 7">
            <a:extLst>
              <a:ext uri="{FF2B5EF4-FFF2-40B4-BE49-F238E27FC236}">
                <a16:creationId xmlns:a16="http://schemas.microsoft.com/office/drawing/2014/main" id="{0859A290-6CAE-4F38-000A-E10DED2BAA15}"/>
              </a:ext>
            </a:extLst>
          </p:cNvPr>
          <p:cNvSpPr txBox="1"/>
          <p:nvPr/>
        </p:nvSpPr>
        <p:spPr>
          <a:xfrm>
            <a:off x="304800" y="141250"/>
            <a:ext cx="8382000" cy="861774"/>
          </a:xfrm>
          <a:prstGeom prst="rect">
            <a:avLst/>
          </a:prstGeom>
          <a:noFill/>
        </p:spPr>
        <p:txBody>
          <a:bodyPr wrap="square">
            <a:spAutoFit/>
          </a:bodyPr>
          <a:lstStyle/>
          <a:p>
            <a:pPr algn="ctr" fontAlgn="base"/>
            <a:r>
              <a:rPr lang="nl-NL" sz="5000" b="1" i="0" cap="all" dirty="0">
                <a:solidFill>
                  <a:srgbClr val="333333"/>
                </a:solidFill>
                <a:effectLst/>
                <a:latin typeface="Oswald" panose="00000500000000000000" pitchFamily="2" charset="0"/>
              </a:rPr>
              <a:t>INNOVATION STRATEGY</a:t>
            </a:r>
          </a:p>
        </p:txBody>
      </p:sp>
      <p:sp>
        <p:nvSpPr>
          <p:cNvPr id="3" name="Rectangle 2">
            <a:extLst>
              <a:ext uri="{FF2B5EF4-FFF2-40B4-BE49-F238E27FC236}">
                <a16:creationId xmlns:a16="http://schemas.microsoft.com/office/drawing/2014/main" id="{E4DA6A52-39E7-FF51-3EDE-8613FE07A0A9}"/>
              </a:ext>
            </a:extLst>
          </p:cNvPr>
          <p:cNvSpPr/>
          <p:nvPr/>
        </p:nvSpPr>
        <p:spPr>
          <a:xfrm>
            <a:off x="3570114" y="1123950"/>
            <a:ext cx="1687686" cy="6858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rgbClr val="FF0000"/>
                </a:solidFill>
              </a:ln>
              <a:noFill/>
            </a:endParaRPr>
          </a:p>
        </p:txBody>
      </p:sp>
    </p:spTree>
    <p:extLst>
      <p:ext uri="{BB962C8B-B14F-4D97-AF65-F5344CB8AC3E}">
        <p14:creationId xmlns:p14="http://schemas.microsoft.com/office/powerpoint/2010/main" val="30436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38F031-0815-1E5C-38F6-CEF9BABC92B0}"/>
              </a:ext>
            </a:extLst>
          </p:cNvPr>
          <p:cNvSpPr/>
          <p:nvPr/>
        </p:nvSpPr>
        <p:spPr>
          <a:xfrm>
            <a:off x="381000" y="571500"/>
            <a:ext cx="685800" cy="781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tangle 13">
            <a:extLst>
              <a:ext uri="{FF2B5EF4-FFF2-40B4-BE49-F238E27FC236}">
                <a16:creationId xmlns:a16="http://schemas.microsoft.com/office/drawing/2014/main" id="{C39B4F30-7D7E-81A3-E8E3-62F25B9CC9C5}"/>
              </a:ext>
            </a:extLst>
          </p:cNvPr>
          <p:cNvSpPr/>
          <p:nvPr/>
        </p:nvSpPr>
        <p:spPr>
          <a:xfrm>
            <a:off x="0" y="647700"/>
            <a:ext cx="990600" cy="781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7" name="Picture 16">
            <a:extLst>
              <a:ext uri="{FF2B5EF4-FFF2-40B4-BE49-F238E27FC236}">
                <a16:creationId xmlns:a16="http://schemas.microsoft.com/office/drawing/2014/main" id="{3F5AE8D9-17DB-3C30-6C13-A3EA9E4310CB}"/>
              </a:ext>
            </a:extLst>
          </p:cNvPr>
          <p:cNvPicPr>
            <a:picLocks noChangeAspect="1"/>
          </p:cNvPicPr>
          <p:nvPr/>
        </p:nvPicPr>
        <p:blipFill rotWithShape="1">
          <a:blip r:embed="rId2"/>
          <a:srcRect t="12592" b="8356"/>
          <a:stretch/>
        </p:blipFill>
        <p:spPr>
          <a:xfrm>
            <a:off x="0" y="962025"/>
            <a:ext cx="8458200" cy="3761050"/>
          </a:xfrm>
          <a:prstGeom prst="rect">
            <a:avLst/>
          </a:prstGeom>
        </p:spPr>
      </p:pic>
      <p:sp>
        <p:nvSpPr>
          <p:cNvPr id="18" name="Rectangle 17">
            <a:extLst>
              <a:ext uri="{FF2B5EF4-FFF2-40B4-BE49-F238E27FC236}">
                <a16:creationId xmlns:a16="http://schemas.microsoft.com/office/drawing/2014/main" id="{78880B13-8994-6315-DE22-3BBA66B8BC75}"/>
              </a:ext>
            </a:extLst>
          </p:cNvPr>
          <p:cNvSpPr/>
          <p:nvPr/>
        </p:nvSpPr>
        <p:spPr>
          <a:xfrm>
            <a:off x="0" y="571500"/>
            <a:ext cx="1447800" cy="933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extBox 10">
            <a:extLst>
              <a:ext uri="{FF2B5EF4-FFF2-40B4-BE49-F238E27FC236}">
                <a16:creationId xmlns:a16="http://schemas.microsoft.com/office/drawing/2014/main" id="{C7D08E2A-C626-F3E6-B36D-40E0E889AE9A}"/>
              </a:ext>
            </a:extLst>
          </p:cNvPr>
          <p:cNvSpPr txBox="1"/>
          <p:nvPr/>
        </p:nvSpPr>
        <p:spPr>
          <a:xfrm>
            <a:off x="5882912" y="3514690"/>
            <a:ext cx="3244359" cy="1492716"/>
          </a:xfrm>
          <a:prstGeom prst="rect">
            <a:avLst/>
          </a:prstGeom>
          <a:noFill/>
        </p:spPr>
        <p:txBody>
          <a:bodyPr wrap="square">
            <a:spAutoFit/>
          </a:bodyPr>
          <a:lstStyle/>
          <a:p>
            <a:pPr algn="ctr"/>
            <a:r>
              <a:rPr lang="en-US" sz="1300" b="1" i="0" dirty="0">
                <a:effectLst/>
                <a:latin typeface="Arial" panose="020B0604020202020204" pitchFamily="34" charset="0"/>
                <a:cs typeface="Arial" panose="020B0604020202020204" pitchFamily="34" charset="0"/>
              </a:rPr>
              <a:t>A client wants to invest in AI to re-invent its banking experience. We map how specific subfields of AI are actually powering banking applications so the client can make better data-driven investment decisions</a:t>
            </a:r>
            <a:endParaRPr lang="nl-NL" sz="1300" b="1"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C5D70915-D931-AC43-5917-8F4A237F5DCE}"/>
              </a:ext>
            </a:extLst>
          </p:cNvPr>
          <p:cNvSpPr txBox="1"/>
          <p:nvPr/>
        </p:nvSpPr>
        <p:spPr>
          <a:xfrm>
            <a:off x="0" y="158531"/>
            <a:ext cx="9144000" cy="646331"/>
          </a:xfrm>
          <a:prstGeom prst="rect">
            <a:avLst/>
          </a:prstGeom>
          <a:noFill/>
        </p:spPr>
        <p:txBody>
          <a:bodyPr wrap="square">
            <a:spAutoFit/>
          </a:bodyPr>
          <a:lstStyle/>
          <a:p>
            <a:pPr algn="ctr" fontAlgn="base"/>
            <a:r>
              <a:rPr lang="en-US" sz="3600" b="1" cap="all" dirty="0">
                <a:solidFill>
                  <a:srgbClr val="333333"/>
                </a:solidFill>
                <a:latin typeface="Oswald" panose="00000500000000000000" pitchFamily="2" charset="0"/>
              </a:rPr>
              <a:t>CASE STUDY: R</a:t>
            </a:r>
            <a:r>
              <a:rPr lang="nl-NL" sz="3600" b="1" cap="all" dirty="0">
                <a:solidFill>
                  <a:srgbClr val="333333"/>
                </a:solidFill>
                <a:latin typeface="Oswald" panose="00000500000000000000" pitchFamily="2" charset="0"/>
              </a:rPr>
              <a:t>E-INVENTING BANKING WITH AI</a:t>
            </a:r>
            <a:endParaRPr lang="nl-NL" sz="3600" b="1" i="0" cap="all" dirty="0">
              <a:solidFill>
                <a:srgbClr val="333333"/>
              </a:solidFill>
              <a:effectLst/>
              <a:latin typeface="Oswald" panose="00000500000000000000" pitchFamily="2" charset="0"/>
            </a:endParaRPr>
          </a:p>
        </p:txBody>
      </p:sp>
      <p:sp>
        <p:nvSpPr>
          <p:cNvPr id="27" name="Rectangle 26">
            <a:extLst>
              <a:ext uri="{FF2B5EF4-FFF2-40B4-BE49-F238E27FC236}">
                <a16:creationId xmlns:a16="http://schemas.microsoft.com/office/drawing/2014/main" id="{222D498C-C8B8-93B3-FA67-C590D736D77D}"/>
              </a:ext>
            </a:extLst>
          </p:cNvPr>
          <p:cNvSpPr/>
          <p:nvPr/>
        </p:nvSpPr>
        <p:spPr>
          <a:xfrm>
            <a:off x="5942992" y="3496569"/>
            <a:ext cx="3124201" cy="1492715"/>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rgbClr val="FF0000"/>
                </a:solidFill>
              </a:ln>
              <a:noFill/>
            </a:endParaRPr>
          </a:p>
        </p:txBody>
      </p:sp>
    </p:spTree>
    <p:extLst>
      <p:ext uri="{BB962C8B-B14F-4D97-AF65-F5344CB8AC3E}">
        <p14:creationId xmlns:p14="http://schemas.microsoft.com/office/powerpoint/2010/main" val="486257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F01435-2474-22FB-D6FC-B554798E53D1}"/>
              </a:ext>
            </a:extLst>
          </p:cNvPr>
          <p:cNvPicPr>
            <a:picLocks noChangeAspect="1"/>
          </p:cNvPicPr>
          <p:nvPr/>
        </p:nvPicPr>
        <p:blipFill>
          <a:blip r:embed="rId2"/>
          <a:stretch>
            <a:fillRect/>
          </a:stretch>
        </p:blipFill>
        <p:spPr>
          <a:xfrm>
            <a:off x="39920" y="161863"/>
            <a:ext cx="8743524" cy="4760299"/>
          </a:xfrm>
          <a:prstGeom prst="rect">
            <a:avLst/>
          </a:prstGeom>
        </p:spPr>
      </p:pic>
      <p:sp>
        <p:nvSpPr>
          <p:cNvPr id="3" name="Rectangle 2">
            <a:extLst>
              <a:ext uri="{FF2B5EF4-FFF2-40B4-BE49-F238E27FC236}">
                <a16:creationId xmlns:a16="http://schemas.microsoft.com/office/drawing/2014/main" id="{2BCD4098-4D87-41A0-606D-98E3F019C217}"/>
              </a:ext>
            </a:extLst>
          </p:cNvPr>
          <p:cNvSpPr/>
          <p:nvPr/>
        </p:nvSpPr>
        <p:spPr>
          <a:xfrm>
            <a:off x="4648200" y="3684848"/>
            <a:ext cx="4234959" cy="846254"/>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rgbClr val="FF0000"/>
                </a:solidFill>
              </a:ln>
              <a:noFill/>
            </a:endParaRPr>
          </a:p>
        </p:txBody>
      </p:sp>
      <p:sp>
        <p:nvSpPr>
          <p:cNvPr id="13" name="Rectangle 12">
            <a:extLst>
              <a:ext uri="{FF2B5EF4-FFF2-40B4-BE49-F238E27FC236}">
                <a16:creationId xmlns:a16="http://schemas.microsoft.com/office/drawing/2014/main" id="{1E38F031-0815-1E5C-38F6-CEF9BABC92B0}"/>
              </a:ext>
            </a:extLst>
          </p:cNvPr>
          <p:cNvSpPr/>
          <p:nvPr/>
        </p:nvSpPr>
        <p:spPr>
          <a:xfrm>
            <a:off x="381000" y="571500"/>
            <a:ext cx="685800" cy="781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extBox 10">
            <a:extLst>
              <a:ext uri="{FF2B5EF4-FFF2-40B4-BE49-F238E27FC236}">
                <a16:creationId xmlns:a16="http://schemas.microsoft.com/office/drawing/2014/main" id="{C7D08E2A-C626-F3E6-B36D-40E0E889AE9A}"/>
              </a:ext>
            </a:extLst>
          </p:cNvPr>
          <p:cNvSpPr txBox="1"/>
          <p:nvPr/>
        </p:nvSpPr>
        <p:spPr>
          <a:xfrm>
            <a:off x="4648200" y="3638550"/>
            <a:ext cx="4234959" cy="892552"/>
          </a:xfrm>
          <a:prstGeom prst="rect">
            <a:avLst/>
          </a:prstGeom>
          <a:noFill/>
        </p:spPr>
        <p:txBody>
          <a:bodyPr wrap="square">
            <a:spAutoFit/>
          </a:bodyPr>
          <a:lstStyle/>
          <a:p>
            <a:r>
              <a:rPr lang="en-US" sz="1300" b="1" i="0" dirty="0">
                <a:effectLst/>
                <a:latin typeface="Arial" panose="020B0604020202020204" pitchFamily="34" charset="0"/>
                <a:cs typeface="Arial" panose="020B0604020202020204" pitchFamily="34" charset="0"/>
              </a:rPr>
              <a:t>A clients wants to invest in different new technologies – we evaluate feasibility (relatedness) and long-run value (complexity) to help prioritize investments in the right fields </a:t>
            </a:r>
            <a:endParaRPr lang="nl-NL" sz="1300" b="1"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C5D70915-D931-AC43-5917-8F4A237F5DCE}"/>
              </a:ext>
            </a:extLst>
          </p:cNvPr>
          <p:cNvSpPr txBox="1"/>
          <p:nvPr/>
        </p:nvSpPr>
        <p:spPr>
          <a:xfrm>
            <a:off x="-59795" y="494258"/>
            <a:ext cx="4876800" cy="2077492"/>
          </a:xfrm>
          <a:prstGeom prst="rect">
            <a:avLst/>
          </a:prstGeom>
          <a:noFill/>
        </p:spPr>
        <p:txBody>
          <a:bodyPr wrap="square">
            <a:spAutoFit/>
          </a:bodyPr>
          <a:lstStyle/>
          <a:p>
            <a:pPr algn="ctr" fontAlgn="base"/>
            <a:r>
              <a:rPr lang="en-US" sz="4300" b="1" i="0" cap="all" dirty="0">
                <a:solidFill>
                  <a:srgbClr val="333333"/>
                </a:solidFill>
                <a:effectLst/>
                <a:latin typeface="Oswald" panose="00000500000000000000" pitchFamily="2" charset="0"/>
              </a:rPr>
              <a:t>Measuring investment opportunities </a:t>
            </a:r>
            <a:endParaRPr lang="nl-NL" sz="4300" b="1" i="0" cap="all" dirty="0">
              <a:solidFill>
                <a:srgbClr val="333333"/>
              </a:solidFill>
              <a:effectLst/>
              <a:latin typeface="Oswald" panose="00000500000000000000" pitchFamily="2" charset="0"/>
            </a:endParaRPr>
          </a:p>
        </p:txBody>
      </p:sp>
    </p:spTree>
    <p:extLst>
      <p:ext uri="{BB962C8B-B14F-4D97-AF65-F5344CB8AC3E}">
        <p14:creationId xmlns:p14="http://schemas.microsoft.com/office/powerpoint/2010/main" val="1959232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808C49-00CA-E32F-753D-64D537156B17}"/>
              </a:ext>
            </a:extLst>
          </p:cNvPr>
          <p:cNvSpPr>
            <a:spLocks noGrp="1"/>
          </p:cNvSpPr>
          <p:nvPr>
            <p:ph idx="1"/>
          </p:nvPr>
        </p:nvSpPr>
        <p:spPr/>
        <p:txBody>
          <a:bodyPr/>
          <a:lstStyle/>
          <a:p>
            <a:endParaRPr lang="nl-NL"/>
          </a:p>
        </p:txBody>
      </p:sp>
      <p:pic>
        <p:nvPicPr>
          <p:cNvPr id="5" name="Picture 4">
            <a:extLst>
              <a:ext uri="{FF2B5EF4-FFF2-40B4-BE49-F238E27FC236}">
                <a16:creationId xmlns:a16="http://schemas.microsoft.com/office/drawing/2014/main" id="{6036E7A1-41EA-C0D2-D433-3403DA439460}"/>
              </a:ext>
            </a:extLst>
          </p:cNvPr>
          <p:cNvPicPr>
            <a:picLocks noChangeAspect="1"/>
          </p:cNvPicPr>
          <p:nvPr/>
        </p:nvPicPr>
        <p:blipFill rotWithShape="1">
          <a:blip r:embed="rId3"/>
          <a:srcRect l="26847" t="40302" r="13153" b="5608"/>
          <a:stretch/>
        </p:blipFill>
        <p:spPr>
          <a:xfrm>
            <a:off x="577903" y="1028700"/>
            <a:ext cx="7835794" cy="3973550"/>
          </a:xfrm>
          <a:prstGeom prst="rect">
            <a:avLst/>
          </a:prstGeom>
        </p:spPr>
      </p:pic>
      <p:sp>
        <p:nvSpPr>
          <p:cNvPr id="8" name="TextBox 7">
            <a:extLst>
              <a:ext uri="{FF2B5EF4-FFF2-40B4-BE49-F238E27FC236}">
                <a16:creationId xmlns:a16="http://schemas.microsoft.com/office/drawing/2014/main" id="{0859A290-6CAE-4F38-000A-E10DED2BAA15}"/>
              </a:ext>
            </a:extLst>
          </p:cNvPr>
          <p:cNvSpPr txBox="1"/>
          <p:nvPr/>
        </p:nvSpPr>
        <p:spPr>
          <a:xfrm>
            <a:off x="304800" y="141250"/>
            <a:ext cx="8382000" cy="861774"/>
          </a:xfrm>
          <a:prstGeom prst="rect">
            <a:avLst/>
          </a:prstGeom>
          <a:noFill/>
        </p:spPr>
        <p:txBody>
          <a:bodyPr wrap="square">
            <a:spAutoFit/>
          </a:bodyPr>
          <a:lstStyle/>
          <a:p>
            <a:pPr algn="ctr" fontAlgn="base"/>
            <a:r>
              <a:rPr lang="nl-NL" sz="5000" b="1" i="0" cap="all" dirty="0">
                <a:solidFill>
                  <a:srgbClr val="333333"/>
                </a:solidFill>
                <a:effectLst/>
                <a:latin typeface="Oswald" panose="00000500000000000000" pitchFamily="2" charset="0"/>
              </a:rPr>
              <a:t>INNOVATION STRATEGY</a:t>
            </a:r>
          </a:p>
        </p:txBody>
      </p:sp>
      <p:sp>
        <p:nvSpPr>
          <p:cNvPr id="3" name="Rectangle 2">
            <a:extLst>
              <a:ext uri="{FF2B5EF4-FFF2-40B4-BE49-F238E27FC236}">
                <a16:creationId xmlns:a16="http://schemas.microsoft.com/office/drawing/2014/main" id="{E4DA6A52-39E7-FF51-3EDE-8613FE07A0A9}"/>
              </a:ext>
            </a:extLst>
          </p:cNvPr>
          <p:cNvSpPr/>
          <p:nvPr/>
        </p:nvSpPr>
        <p:spPr>
          <a:xfrm>
            <a:off x="2514600" y="3181350"/>
            <a:ext cx="1600200" cy="184657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rgbClr val="FF0000"/>
                </a:solidFill>
              </a:ln>
              <a:noFill/>
            </a:endParaRPr>
          </a:p>
        </p:txBody>
      </p:sp>
    </p:spTree>
    <p:extLst>
      <p:ext uri="{BB962C8B-B14F-4D97-AF65-F5344CB8AC3E}">
        <p14:creationId xmlns:p14="http://schemas.microsoft.com/office/powerpoint/2010/main" val="291176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EE02D51-0781-158E-BDB0-7DAD62C9CD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218" b="-1"/>
          <a:stretch/>
        </p:blipFill>
        <p:spPr bwMode="auto">
          <a:xfrm>
            <a:off x="1308410" y="1291219"/>
            <a:ext cx="6939608" cy="3527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a:extLst>
              <a:ext uri="{FF2B5EF4-FFF2-40B4-BE49-F238E27FC236}">
                <a16:creationId xmlns:a16="http://schemas.microsoft.com/office/drawing/2014/main" id="{FEDB9B71-FCDD-BD67-5B6B-610F0BE20993}"/>
              </a:ext>
            </a:extLst>
          </p:cNvPr>
          <p:cNvSpPr/>
          <p:nvPr/>
        </p:nvSpPr>
        <p:spPr>
          <a:xfrm>
            <a:off x="1308408" y="309463"/>
            <a:ext cx="7010401" cy="1200330"/>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rgbClr val="FF0000"/>
                </a:solidFill>
              </a:ln>
              <a:noFill/>
            </a:endParaRPr>
          </a:p>
        </p:txBody>
      </p:sp>
      <p:sp>
        <p:nvSpPr>
          <p:cNvPr id="11" name="TextBox 10">
            <a:extLst>
              <a:ext uri="{FF2B5EF4-FFF2-40B4-BE49-F238E27FC236}">
                <a16:creationId xmlns:a16="http://schemas.microsoft.com/office/drawing/2014/main" id="{C7D08E2A-C626-F3E6-B36D-40E0E889AE9A}"/>
              </a:ext>
            </a:extLst>
          </p:cNvPr>
          <p:cNvSpPr txBox="1"/>
          <p:nvPr/>
        </p:nvSpPr>
        <p:spPr>
          <a:xfrm>
            <a:off x="1308410" y="339201"/>
            <a:ext cx="7010400" cy="1200329"/>
          </a:xfrm>
          <a:prstGeom prst="rect">
            <a:avLst/>
          </a:prstGeom>
          <a:noFill/>
        </p:spPr>
        <p:txBody>
          <a:bodyPr wrap="square">
            <a:spAutoFit/>
          </a:bodyPr>
          <a:lstStyle/>
          <a:p>
            <a:pPr algn="ctr"/>
            <a:r>
              <a:rPr lang="en-US" b="1" i="0" dirty="0">
                <a:effectLst/>
                <a:latin typeface="Arial" panose="020B0604020202020204" pitchFamily="34" charset="0"/>
                <a:cs typeface="Arial" panose="020B0604020202020204" pitchFamily="34" charset="0"/>
              </a:rPr>
              <a:t>When it comes to cutting-edge innovation: location matters. We deploy machine learning tools and scan billions of data points, so our clients don’t have to guess where to locate their R&amp;D lab, incubator or offices. </a:t>
            </a:r>
            <a:endParaRPr lang="nl-NL" b="1"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E38F031-0815-1E5C-38F6-CEF9BABC92B0}"/>
              </a:ext>
            </a:extLst>
          </p:cNvPr>
          <p:cNvSpPr/>
          <p:nvPr/>
        </p:nvSpPr>
        <p:spPr>
          <a:xfrm>
            <a:off x="381000" y="571500"/>
            <a:ext cx="685800" cy="781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390047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DDB829-DC93-AE16-2624-EDFD6679F376}"/>
              </a:ext>
            </a:extLst>
          </p:cNvPr>
          <p:cNvSpPr>
            <a:spLocks noGrp="1"/>
          </p:cNvSpPr>
          <p:nvPr>
            <p:ph idx="1"/>
          </p:nvPr>
        </p:nvSpPr>
        <p:spPr/>
        <p:txBody>
          <a:bodyPr/>
          <a:lstStyle/>
          <a:p>
            <a:endParaRPr lang="nl-NL"/>
          </a:p>
        </p:txBody>
      </p:sp>
      <p:sp>
        <p:nvSpPr>
          <p:cNvPr id="3" name="Title 2">
            <a:extLst>
              <a:ext uri="{FF2B5EF4-FFF2-40B4-BE49-F238E27FC236}">
                <a16:creationId xmlns:a16="http://schemas.microsoft.com/office/drawing/2014/main" id="{F785951A-E9CB-256C-40CF-52A0D221E814}"/>
              </a:ext>
            </a:extLst>
          </p:cNvPr>
          <p:cNvSpPr>
            <a:spLocks noGrp="1"/>
          </p:cNvSpPr>
          <p:nvPr>
            <p:ph type="title"/>
          </p:nvPr>
        </p:nvSpPr>
        <p:spPr/>
        <p:txBody>
          <a:bodyPr/>
          <a:lstStyle/>
          <a:p>
            <a:endParaRPr lang="nl-NL"/>
          </a:p>
        </p:txBody>
      </p:sp>
      <p:pic>
        <p:nvPicPr>
          <p:cNvPr id="5" name="Picture 4">
            <a:extLst>
              <a:ext uri="{FF2B5EF4-FFF2-40B4-BE49-F238E27FC236}">
                <a16:creationId xmlns:a16="http://schemas.microsoft.com/office/drawing/2014/main" id="{F7C84833-1610-A614-B14B-F338879C1BD7}"/>
              </a:ext>
            </a:extLst>
          </p:cNvPr>
          <p:cNvPicPr>
            <a:picLocks noChangeAspect="1"/>
          </p:cNvPicPr>
          <p:nvPr/>
        </p:nvPicPr>
        <p:blipFill rotWithShape="1">
          <a:blip r:embed="rId2"/>
          <a:srcRect l="19167" t="8519" r="22500" b="5556"/>
          <a:stretch/>
        </p:blipFill>
        <p:spPr>
          <a:xfrm>
            <a:off x="108441" y="28575"/>
            <a:ext cx="6138698" cy="5086350"/>
          </a:xfrm>
          <a:prstGeom prst="rect">
            <a:avLst/>
          </a:prstGeom>
        </p:spPr>
      </p:pic>
      <p:sp>
        <p:nvSpPr>
          <p:cNvPr id="6" name="TextBox 5">
            <a:extLst>
              <a:ext uri="{FF2B5EF4-FFF2-40B4-BE49-F238E27FC236}">
                <a16:creationId xmlns:a16="http://schemas.microsoft.com/office/drawing/2014/main" id="{D35D26C1-70DA-6DAB-CA5B-DDB151598503}"/>
              </a:ext>
            </a:extLst>
          </p:cNvPr>
          <p:cNvSpPr txBox="1"/>
          <p:nvPr/>
        </p:nvSpPr>
        <p:spPr>
          <a:xfrm>
            <a:off x="5233639" y="3442010"/>
            <a:ext cx="3681761" cy="1092607"/>
          </a:xfrm>
          <a:prstGeom prst="rect">
            <a:avLst/>
          </a:prstGeom>
          <a:solidFill>
            <a:schemeClr val="bg1"/>
          </a:solidFill>
        </p:spPr>
        <p:txBody>
          <a:bodyPr wrap="square">
            <a:spAutoFit/>
          </a:bodyPr>
          <a:lstStyle/>
          <a:p>
            <a:r>
              <a:rPr lang="en-US" sz="1300" b="1" i="0" dirty="0">
                <a:effectLst/>
                <a:latin typeface="Arial" panose="020B0604020202020204" pitchFamily="34" charset="0"/>
                <a:cs typeface="Arial" panose="020B0604020202020204" pitchFamily="34" charset="0"/>
              </a:rPr>
              <a:t>We help clients identify the ideal eco-system fo</a:t>
            </a:r>
            <a:r>
              <a:rPr lang="en-US" sz="1300" b="1" dirty="0">
                <a:latin typeface="Arial" panose="020B0604020202020204" pitchFamily="34" charset="0"/>
                <a:cs typeface="Arial" panose="020B0604020202020204" pitchFamily="34" charset="0"/>
              </a:rPr>
              <a:t>r R&amp;D labs in very specific technologies. The right location is not always home but always depends on the technology!</a:t>
            </a:r>
            <a:endParaRPr lang="nl-NL" sz="13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D6ADD19-4086-52A5-35D7-0FD07F3E8918}"/>
              </a:ext>
            </a:extLst>
          </p:cNvPr>
          <p:cNvSpPr txBox="1"/>
          <p:nvPr/>
        </p:nvSpPr>
        <p:spPr>
          <a:xfrm>
            <a:off x="5181600" y="-40273"/>
            <a:ext cx="3962400" cy="3170099"/>
          </a:xfrm>
          <a:prstGeom prst="rect">
            <a:avLst/>
          </a:prstGeom>
          <a:noFill/>
        </p:spPr>
        <p:txBody>
          <a:bodyPr wrap="square">
            <a:spAutoFit/>
          </a:bodyPr>
          <a:lstStyle/>
          <a:p>
            <a:pPr algn="ctr" fontAlgn="base"/>
            <a:r>
              <a:rPr lang="en-US" sz="5000" b="1" cap="all" dirty="0">
                <a:solidFill>
                  <a:srgbClr val="333333"/>
                </a:solidFill>
                <a:latin typeface="Oswald" panose="00000500000000000000" pitchFamily="2" charset="0"/>
              </a:rPr>
              <a:t>Locate where knowledge is</a:t>
            </a:r>
            <a:endParaRPr lang="nl-NL" sz="5000" b="1" i="0" cap="all" dirty="0">
              <a:solidFill>
                <a:srgbClr val="333333"/>
              </a:solidFill>
              <a:effectLst/>
              <a:latin typeface="Oswald" panose="00000500000000000000" pitchFamily="2" charset="0"/>
            </a:endParaRPr>
          </a:p>
        </p:txBody>
      </p:sp>
    </p:spTree>
    <p:extLst>
      <p:ext uri="{BB962C8B-B14F-4D97-AF65-F5344CB8AC3E}">
        <p14:creationId xmlns:p14="http://schemas.microsoft.com/office/powerpoint/2010/main" val="3310546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808C49-00CA-E32F-753D-64D537156B17}"/>
              </a:ext>
            </a:extLst>
          </p:cNvPr>
          <p:cNvSpPr>
            <a:spLocks noGrp="1"/>
          </p:cNvSpPr>
          <p:nvPr>
            <p:ph idx="1"/>
          </p:nvPr>
        </p:nvSpPr>
        <p:spPr/>
        <p:txBody>
          <a:bodyPr/>
          <a:lstStyle/>
          <a:p>
            <a:endParaRPr lang="nl-NL"/>
          </a:p>
        </p:txBody>
      </p:sp>
      <p:pic>
        <p:nvPicPr>
          <p:cNvPr id="5" name="Picture 4">
            <a:extLst>
              <a:ext uri="{FF2B5EF4-FFF2-40B4-BE49-F238E27FC236}">
                <a16:creationId xmlns:a16="http://schemas.microsoft.com/office/drawing/2014/main" id="{6036E7A1-41EA-C0D2-D433-3403DA439460}"/>
              </a:ext>
            </a:extLst>
          </p:cNvPr>
          <p:cNvPicPr>
            <a:picLocks noChangeAspect="1"/>
          </p:cNvPicPr>
          <p:nvPr/>
        </p:nvPicPr>
        <p:blipFill rotWithShape="1">
          <a:blip r:embed="rId3"/>
          <a:srcRect l="26847" t="40302" r="13153" b="5608"/>
          <a:stretch/>
        </p:blipFill>
        <p:spPr>
          <a:xfrm>
            <a:off x="577903" y="1028700"/>
            <a:ext cx="7835794" cy="3973550"/>
          </a:xfrm>
          <a:prstGeom prst="rect">
            <a:avLst/>
          </a:prstGeom>
        </p:spPr>
      </p:pic>
      <p:sp>
        <p:nvSpPr>
          <p:cNvPr id="8" name="TextBox 7">
            <a:extLst>
              <a:ext uri="{FF2B5EF4-FFF2-40B4-BE49-F238E27FC236}">
                <a16:creationId xmlns:a16="http://schemas.microsoft.com/office/drawing/2014/main" id="{0859A290-6CAE-4F38-000A-E10DED2BAA15}"/>
              </a:ext>
            </a:extLst>
          </p:cNvPr>
          <p:cNvSpPr txBox="1"/>
          <p:nvPr/>
        </p:nvSpPr>
        <p:spPr>
          <a:xfrm>
            <a:off x="304800" y="141250"/>
            <a:ext cx="8382000" cy="861774"/>
          </a:xfrm>
          <a:prstGeom prst="rect">
            <a:avLst/>
          </a:prstGeom>
          <a:noFill/>
        </p:spPr>
        <p:txBody>
          <a:bodyPr wrap="square">
            <a:spAutoFit/>
          </a:bodyPr>
          <a:lstStyle/>
          <a:p>
            <a:pPr algn="ctr" fontAlgn="base"/>
            <a:r>
              <a:rPr lang="nl-NL" sz="5000" b="1" i="0" cap="all" dirty="0">
                <a:solidFill>
                  <a:srgbClr val="333333"/>
                </a:solidFill>
                <a:effectLst/>
                <a:latin typeface="Oswald" panose="00000500000000000000" pitchFamily="2" charset="0"/>
              </a:rPr>
              <a:t>INNOVATION STRATEGY</a:t>
            </a:r>
          </a:p>
        </p:txBody>
      </p:sp>
      <p:sp>
        <p:nvSpPr>
          <p:cNvPr id="3" name="Rectangle 2">
            <a:extLst>
              <a:ext uri="{FF2B5EF4-FFF2-40B4-BE49-F238E27FC236}">
                <a16:creationId xmlns:a16="http://schemas.microsoft.com/office/drawing/2014/main" id="{E4DA6A52-39E7-FF51-3EDE-8613FE07A0A9}"/>
              </a:ext>
            </a:extLst>
          </p:cNvPr>
          <p:cNvSpPr/>
          <p:nvPr/>
        </p:nvSpPr>
        <p:spPr>
          <a:xfrm>
            <a:off x="4953000" y="3105150"/>
            <a:ext cx="1295400" cy="14478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rgbClr val="FF0000"/>
                </a:solidFill>
              </a:ln>
              <a:noFill/>
            </a:endParaRPr>
          </a:p>
        </p:txBody>
      </p:sp>
    </p:spTree>
    <p:extLst>
      <p:ext uri="{BB962C8B-B14F-4D97-AF65-F5344CB8AC3E}">
        <p14:creationId xmlns:p14="http://schemas.microsoft.com/office/powerpoint/2010/main" val="166877578"/>
      </p:ext>
    </p:extLst>
  </p:cSld>
  <p:clrMapOvr>
    <a:masterClrMapping/>
  </p:clrMapOvr>
</p:sld>
</file>

<file path=ppt/theme/theme1.xml><?xml version="1.0" encoding="utf-8"?>
<a:theme xmlns:a="http://schemas.openxmlformats.org/drawingml/2006/main" name="Beam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Beamer</Template>
  <TotalTime>0</TotalTime>
  <Words>268</Words>
  <Application>Microsoft Office PowerPoint</Application>
  <PresentationFormat>On-screen Show (16:9)</PresentationFormat>
  <Paragraphs>21</Paragraphs>
  <Slides>11</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Oswald</vt:lpstr>
      <vt:lpstr>Ubuntu</vt:lpstr>
      <vt:lpstr>Verdana</vt:lpstr>
      <vt:lpstr>Beamer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2014-06-04T09:43:42Z</dcterms:created>
  <dcterms:modified xsi:type="dcterms:W3CDTF">2023-08-09T18:19:15Z</dcterms:modified>
</cp:coreProperties>
</file>